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1" r:id="rId10"/>
    <p:sldId id="263" r:id="rId11"/>
    <p:sldId id="262" r:id="rId12"/>
  </p:sldIdLst>
  <p:sldSz cx="12192000" cy="6858000"/>
  <p:notesSz cx="6858000" cy="9144000"/>
  <p:embeddedFontLst>
    <p:embeddedFont>
      <p:font typeface="함초롬돋움" panose="020B0604000101010101" pitchFamily="34" charset="-128"/>
      <p:regular r:id="rId13"/>
      <p:bold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92C59-3CF6-4A8E-A180-10339EB3A8CD}" v="382" dt="2022-05-29T12:15:04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4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seo0201@hanmail.net" userId="a120be3e057448ae" providerId="LiveId" clId="{65892C59-3CF6-4A8E-A180-10339EB3A8CD}"/>
    <pc:docChg chg="undo custSel addSld modSld">
      <pc:chgData name="yeseo0201@hanmail.net" userId="a120be3e057448ae" providerId="LiveId" clId="{65892C59-3CF6-4A8E-A180-10339EB3A8CD}" dt="2022-05-29T12:15:04.249" v="2905"/>
      <pc:docMkLst>
        <pc:docMk/>
      </pc:docMkLst>
      <pc:sldChg chg="addSp modSp mod">
        <pc:chgData name="yeseo0201@hanmail.net" userId="a120be3e057448ae" providerId="LiveId" clId="{65892C59-3CF6-4A8E-A180-10339EB3A8CD}" dt="2022-05-29T06:53:39.854" v="2294" actId="14100"/>
        <pc:sldMkLst>
          <pc:docMk/>
          <pc:sldMk cId="2043303427" sldId="256"/>
        </pc:sldMkLst>
        <pc:spChg chg="mod">
          <ac:chgData name="yeseo0201@hanmail.net" userId="a120be3e057448ae" providerId="LiveId" clId="{65892C59-3CF6-4A8E-A180-10339EB3A8CD}" dt="2022-05-28T10:56:50.223" v="7" actId="1076"/>
          <ac:spMkLst>
            <pc:docMk/>
            <pc:sldMk cId="2043303427" sldId="256"/>
            <ac:spMk id="2" creationId="{99ADDE05-4861-B9DC-48C6-53847BAF402F}"/>
          </ac:spMkLst>
        </pc:spChg>
        <pc:spChg chg="mod">
          <ac:chgData name="yeseo0201@hanmail.net" userId="a120be3e057448ae" providerId="LiveId" clId="{65892C59-3CF6-4A8E-A180-10339EB3A8CD}" dt="2022-05-28T11:37:13.621" v="1079" actId="1076"/>
          <ac:spMkLst>
            <pc:docMk/>
            <pc:sldMk cId="2043303427" sldId="256"/>
            <ac:spMk id="3" creationId="{024AE11C-4984-97B9-EF1D-B7EFF60FBE10}"/>
          </ac:spMkLst>
        </pc:spChg>
        <pc:spChg chg="add mod ord">
          <ac:chgData name="yeseo0201@hanmail.net" userId="a120be3e057448ae" providerId="LiveId" clId="{65892C59-3CF6-4A8E-A180-10339EB3A8CD}" dt="2022-05-29T06:53:39.854" v="2294" actId="14100"/>
          <ac:spMkLst>
            <pc:docMk/>
            <pc:sldMk cId="2043303427" sldId="256"/>
            <ac:spMk id="6" creationId="{6818A8C5-31CC-8491-41F9-23D5CCDE9F83}"/>
          </ac:spMkLst>
        </pc:spChg>
        <pc:spChg chg="ord">
          <ac:chgData name="yeseo0201@hanmail.net" userId="a120be3e057448ae" providerId="LiveId" clId="{65892C59-3CF6-4A8E-A180-10339EB3A8CD}" dt="2022-05-29T06:52:29.135" v="2284" actId="166"/>
          <ac:spMkLst>
            <pc:docMk/>
            <pc:sldMk cId="2043303427" sldId="256"/>
            <ac:spMk id="8" creationId="{7AFD1B2B-EE28-B82B-BD62-749BFBAE07DD}"/>
          </ac:spMkLst>
        </pc:spChg>
        <pc:picChg chg="mod">
          <ac:chgData name="yeseo0201@hanmail.net" userId="a120be3e057448ae" providerId="LiveId" clId="{65892C59-3CF6-4A8E-A180-10339EB3A8CD}" dt="2022-05-29T06:53:23.021" v="2291" actId="1076"/>
          <ac:picMkLst>
            <pc:docMk/>
            <pc:sldMk cId="2043303427" sldId="256"/>
            <ac:picMk id="5" creationId="{2FBA517F-3E2A-2282-3506-99DC5269AE05}"/>
          </ac:picMkLst>
        </pc:picChg>
      </pc:sldChg>
      <pc:sldChg chg="addSp delSp modSp mod">
        <pc:chgData name="yeseo0201@hanmail.net" userId="a120be3e057448ae" providerId="LiveId" clId="{65892C59-3CF6-4A8E-A180-10339EB3A8CD}" dt="2022-05-29T06:54:07.148" v="2300" actId="167"/>
        <pc:sldMkLst>
          <pc:docMk/>
          <pc:sldMk cId="3909249568" sldId="257"/>
        </pc:sldMkLst>
        <pc:spChg chg="add del mod">
          <ac:chgData name="yeseo0201@hanmail.net" userId="a120be3e057448ae" providerId="LiveId" clId="{65892C59-3CF6-4A8E-A180-10339EB3A8CD}" dt="2022-05-28T10:56:43.505" v="5" actId="478"/>
          <ac:spMkLst>
            <pc:docMk/>
            <pc:sldMk cId="3909249568" sldId="257"/>
            <ac:spMk id="2" creationId="{69FA3D1B-EBE1-420C-579C-2BF049FD8424}"/>
          </ac:spMkLst>
        </pc:spChg>
        <pc:spChg chg="add mod">
          <ac:chgData name="yeseo0201@hanmail.net" userId="a120be3e057448ae" providerId="LiveId" clId="{65892C59-3CF6-4A8E-A180-10339EB3A8CD}" dt="2022-05-28T10:57:45.847" v="24" actId="113"/>
          <ac:spMkLst>
            <pc:docMk/>
            <pc:sldMk cId="3909249568" sldId="257"/>
            <ac:spMk id="3" creationId="{33978F30-D82A-A684-35EB-BF6356D4E9BB}"/>
          </ac:spMkLst>
        </pc:spChg>
        <pc:spChg chg="add del">
          <ac:chgData name="yeseo0201@hanmail.net" userId="a120be3e057448ae" providerId="LiveId" clId="{65892C59-3CF6-4A8E-A180-10339EB3A8CD}" dt="2022-05-28T10:58:54.782" v="127" actId="478"/>
          <ac:spMkLst>
            <pc:docMk/>
            <pc:sldMk cId="3909249568" sldId="257"/>
            <ac:spMk id="4" creationId="{B097ED25-3968-3516-A054-43EE4A162F80}"/>
          </ac:spMkLst>
        </pc:spChg>
        <pc:spChg chg="add mod">
          <ac:chgData name="yeseo0201@hanmail.net" userId="a120be3e057448ae" providerId="LiveId" clId="{65892C59-3CF6-4A8E-A180-10339EB3A8CD}" dt="2022-05-28T10:59:18.654" v="131" actId="1582"/>
          <ac:spMkLst>
            <pc:docMk/>
            <pc:sldMk cId="3909249568" sldId="257"/>
            <ac:spMk id="5" creationId="{4206E2FF-1880-5575-1ECC-20FCC966D513}"/>
          </ac:spMkLst>
        </pc:spChg>
        <pc:spChg chg="add mod">
          <ac:chgData name="yeseo0201@hanmail.net" userId="a120be3e057448ae" providerId="LiveId" clId="{65892C59-3CF6-4A8E-A180-10339EB3A8CD}" dt="2022-05-28T11:01:15.350" v="251" actId="20577"/>
          <ac:spMkLst>
            <pc:docMk/>
            <pc:sldMk cId="3909249568" sldId="257"/>
            <ac:spMk id="6" creationId="{C32EEDC1-9D4C-B268-6753-6201E3118C08}"/>
          </ac:spMkLst>
        </pc:spChg>
        <pc:spChg chg="add mod">
          <ac:chgData name="yeseo0201@hanmail.net" userId="a120be3e057448ae" providerId="LiveId" clId="{65892C59-3CF6-4A8E-A180-10339EB3A8CD}" dt="2022-05-28T11:00:59.576" v="247" actId="207"/>
          <ac:spMkLst>
            <pc:docMk/>
            <pc:sldMk cId="3909249568" sldId="257"/>
            <ac:spMk id="7" creationId="{CA21A7E7-7E97-C5F1-3ECE-29F34FC6FAD6}"/>
          </ac:spMkLst>
        </pc:spChg>
        <pc:spChg chg="add mod ord">
          <ac:chgData name="yeseo0201@hanmail.net" userId="a120be3e057448ae" providerId="LiveId" clId="{65892C59-3CF6-4A8E-A180-10339EB3A8CD}" dt="2022-05-29T06:54:07.148" v="2300" actId="167"/>
          <ac:spMkLst>
            <pc:docMk/>
            <pc:sldMk cId="3909249568" sldId="257"/>
            <ac:spMk id="8" creationId="{761CC4DE-4ABA-617C-4A27-F726A29D7A80}"/>
          </ac:spMkLst>
        </pc:spChg>
      </pc:sldChg>
      <pc:sldChg chg="addSp delSp modSp add mod">
        <pc:chgData name="yeseo0201@hanmail.net" userId="a120be3e057448ae" providerId="LiveId" clId="{65892C59-3CF6-4A8E-A180-10339EB3A8CD}" dt="2022-05-29T07:02:30.345" v="2506" actId="1076"/>
        <pc:sldMkLst>
          <pc:docMk/>
          <pc:sldMk cId="3453968560" sldId="258"/>
        </pc:sldMkLst>
        <pc:spChg chg="mod">
          <ac:chgData name="yeseo0201@hanmail.net" userId="a120be3e057448ae" providerId="LiveId" clId="{65892C59-3CF6-4A8E-A180-10339EB3A8CD}" dt="2022-05-28T10:58:05.190" v="47"/>
          <ac:spMkLst>
            <pc:docMk/>
            <pc:sldMk cId="3453968560" sldId="258"/>
            <ac:spMk id="3" creationId="{33978F30-D82A-A684-35EB-BF6356D4E9BB}"/>
          </ac:spMkLst>
        </pc:spChg>
        <pc:spChg chg="add mod">
          <ac:chgData name="yeseo0201@hanmail.net" userId="a120be3e057448ae" providerId="LiveId" clId="{65892C59-3CF6-4A8E-A180-10339EB3A8CD}" dt="2022-05-28T10:59:27.142" v="133" actId="14100"/>
          <ac:spMkLst>
            <pc:docMk/>
            <pc:sldMk cId="3453968560" sldId="258"/>
            <ac:spMk id="4" creationId="{BE61BC08-AB2B-0B54-D61B-CE3152E74C3B}"/>
          </ac:spMkLst>
        </pc:spChg>
        <pc:spChg chg="add mod">
          <ac:chgData name="yeseo0201@hanmail.net" userId="a120be3e057448ae" providerId="LiveId" clId="{65892C59-3CF6-4A8E-A180-10339EB3A8CD}" dt="2022-05-28T11:11:03.144" v="521" actId="1076"/>
          <ac:spMkLst>
            <pc:docMk/>
            <pc:sldMk cId="3453968560" sldId="258"/>
            <ac:spMk id="11" creationId="{913122FA-F653-EF29-79C9-F4494A78ECE3}"/>
          </ac:spMkLst>
        </pc:spChg>
        <pc:spChg chg="add mod">
          <ac:chgData name="yeseo0201@hanmail.net" userId="a120be3e057448ae" providerId="LiveId" clId="{65892C59-3CF6-4A8E-A180-10339EB3A8CD}" dt="2022-05-28T11:05:23.390" v="337"/>
          <ac:spMkLst>
            <pc:docMk/>
            <pc:sldMk cId="3453968560" sldId="258"/>
            <ac:spMk id="12" creationId="{03B76BFA-5FEE-F8EF-B50F-1DF74FE6A97A}"/>
          </ac:spMkLst>
        </pc:spChg>
        <pc:spChg chg="add mod">
          <ac:chgData name="yeseo0201@hanmail.net" userId="a120be3e057448ae" providerId="LiveId" clId="{65892C59-3CF6-4A8E-A180-10339EB3A8CD}" dt="2022-05-28T11:05:27.957" v="347"/>
          <ac:spMkLst>
            <pc:docMk/>
            <pc:sldMk cId="3453968560" sldId="258"/>
            <ac:spMk id="13" creationId="{A8700353-968D-8D05-F26F-37C84C7973FB}"/>
          </ac:spMkLst>
        </pc:spChg>
        <pc:spChg chg="add mod">
          <ac:chgData name="yeseo0201@hanmail.net" userId="a120be3e057448ae" providerId="LiveId" clId="{65892C59-3CF6-4A8E-A180-10339EB3A8CD}" dt="2022-05-28T11:21:00.064" v="734" actId="1076"/>
          <ac:spMkLst>
            <pc:docMk/>
            <pc:sldMk cId="3453968560" sldId="258"/>
            <ac:spMk id="14" creationId="{9F784E50-0FA1-1495-DF8D-A2096032D65C}"/>
          </ac:spMkLst>
        </pc:spChg>
        <pc:spChg chg="add mod">
          <ac:chgData name="yeseo0201@hanmail.net" userId="a120be3e057448ae" providerId="LiveId" clId="{65892C59-3CF6-4A8E-A180-10339EB3A8CD}" dt="2022-05-28T11:05:33.189" v="365"/>
          <ac:spMkLst>
            <pc:docMk/>
            <pc:sldMk cId="3453968560" sldId="258"/>
            <ac:spMk id="15" creationId="{016BF20E-A4DE-6450-9E13-FC001B0DE689}"/>
          </ac:spMkLst>
        </pc:spChg>
        <pc:spChg chg="add mod">
          <ac:chgData name="yeseo0201@hanmail.net" userId="a120be3e057448ae" providerId="LiveId" clId="{65892C59-3CF6-4A8E-A180-10339EB3A8CD}" dt="2022-05-28T11:36:22.378" v="1067" actId="1076"/>
          <ac:spMkLst>
            <pc:docMk/>
            <pc:sldMk cId="3453968560" sldId="258"/>
            <ac:spMk id="16" creationId="{D1D1CD26-66E8-9CE3-048C-50D2F73F1B1E}"/>
          </ac:spMkLst>
        </pc:spChg>
        <pc:spChg chg="add mod">
          <ac:chgData name="yeseo0201@hanmail.net" userId="a120be3e057448ae" providerId="LiveId" clId="{65892C59-3CF6-4A8E-A180-10339EB3A8CD}" dt="2022-05-28T11:17:47.616" v="731" actId="1076"/>
          <ac:spMkLst>
            <pc:docMk/>
            <pc:sldMk cId="3453968560" sldId="258"/>
            <ac:spMk id="17" creationId="{E12113E1-99E6-AA97-5D6D-69676774C69D}"/>
          </ac:spMkLst>
        </pc:spChg>
        <pc:spChg chg="add mod ord">
          <ac:chgData name="yeseo0201@hanmail.net" userId="a120be3e057448ae" providerId="LiveId" clId="{65892C59-3CF6-4A8E-A180-10339EB3A8CD}" dt="2022-05-29T07:02:30.345" v="2506" actId="1076"/>
          <ac:spMkLst>
            <pc:docMk/>
            <pc:sldMk cId="3453968560" sldId="258"/>
            <ac:spMk id="24" creationId="{9E6EFCBE-3E2B-08F5-E03A-45DF7C3EC211}"/>
          </ac:spMkLst>
        </pc:spChg>
        <pc:spChg chg="add mod">
          <ac:chgData name="yeseo0201@hanmail.net" userId="a120be3e057448ae" providerId="LiveId" clId="{65892C59-3CF6-4A8E-A180-10339EB3A8CD}" dt="2022-05-28T11:36:16.234" v="1065" actId="1076"/>
          <ac:spMkLst>
            <pc:docMk/>
            <pc:sldMk cId="3453968560" sldId="258"/>
            <ac:spMk id="25" creationId="{628A2E78-5336-70AA-35A3-C62B657428AC}"/>
          </ac:spMkLst>
        </pc:spChg>
        <pc:spChg chg="add mod">
          <ac:chgData name="yeseo0201@hanmail.net" userId="a120be3e057448ae" providerId="LiveId" clId="{65892C59-3CF6-4A8E-A180-10339EB3A8CD}" dt="2022-05-28T11:36:30.468" v="1070" actId="1076"/>
          <ac:spMkLst>
            <pc:docMk/>
            <pc:sldMk cId="3453968560" sldId="258"/>
            <ac:spMk id="26" creationId="{874DB83B-D641-DCAB-21A3-09F4EBBEA6A7}"/>
          </ac:spMkLst>
        </pc:spChg>
        <pc:spChg chg="add mod">
          <ac:chgData name="yeseo0201@hanmail.net" userId="a120be3e057448ae" providerId="LiveId" clId="{65892C59-3CF6-4A8E-A180-10339EB3A8CD}" dt="2022-05-28T11:36:38.266" v="1078" actId="20577"/>
          <ac:spMkLst>
            <pc:docMk/>
            <pc:sldMk cId="3453968560" sldId="258"/>
            <ac:spMk id="27" creationId="{338B02AB-37D7-D421-22FE-57B1E14577B0}"/>
          </ac:spMkLst>
        </pc:spChg>
        <pc:spChg chg="add mod">
          <ac:chgData name="yeseo0201@hanmail.net" userId="a120be3e057448ae" providerId="LiveId" clId="{65892C59-3CF6-4A8E-A180-10339EB3A8CD}" dt="2022-05-28T11:14:24.477" v="652" actId="14100"/>
          <ac:spMkLst>
            <pc:docMk/>
            <pc:sldMk cId="3453968560" sldId="258"/>
            <ac:spMk id="28" creationId="{E5DA4AD5-9DB8-C5B7-FD51-4E9FF9B93F26}"/>
          </ac:spMkLst>
        </pc:spChg>
        <pc:picChg chg="add mod">
          <ac:chgData name="yeseo0201@hanmail.net" userId="a120be3e057448ae" providerId="LiveId" clId="{65892C59-3CF6-4A8E-A180-10339EB3A8CD}" dt="2022-05-28T11:03:45.848" v="307" actId="1036"/>
          <ac:picMkLst>
            <pc:docMk/>
            <pc:sldMk cId="3453968560" sldId="258"/>
            <ac:picMk id="5" creationId="{5520E5A0-FADA-4AD2-889E-73E22EC6C8F3}"/>
          </ac:picMkLst>
        </pc:picChg>
        <pc:picChg chg="add del mod">
          <ac:chgData name="yeseo0201@hanmail.net" userId="a120be3e057448ae" providerId="LiveId" clId="{65892C59-3CF6-4A8E-A180-10339EB3A8CD}" dt="2022-05-28T11:02:19.059" v="264" actId="478"/>
          <ac:picMkLst>
            <pc:docMk/>
            <pc:sldMk cId="3453968560" sldId="258"/>
            <ac:picMk id="6" creationId="{E92288F0-69BF-015E-575C-02E6C595849B}"/>
          </ac:picMkLst>
        </pc:picChg>
        <pc:picChg chg="add mod">
          <ac:chgData name="yeseo0201@hanmail.net" userId="a120be3e057448ae" providerId="LiveId" clId="{65892C59-3CF6-4A8E-A180-10339EB3A8CD}" dt="2022-05-28T11:04:25.337" v="313" actId="1076"/>
          <ac:picMkLst>
            <pc:docMk/>
            <pc:sldMk cId="3453968560" sldId="258"/>
            <ac:picMk id="7" creationId="{EB5993C5-6317-868A-2557-69B3BD4F5965}"/>
          </ac:picMkLst>
        </pc:picChg>
        <pc:picChg chg="add mod">
          <ac:chgData name="yeseo0201@hanmail.net" userId="a120be3e057448ae" providerId="LiveId" clId="{65892C59-3CF6-4A8E-A180-10339EB3A8CD}" dt="2022-05-28T11:04:43.809" v="317" actId="1076"/>
          <ac:picMkLst>
            <pc:docMk/>
            <pc:sldMk cId="3453968560" sldId="258"/>
            <ac:picMk id="8" creationId="{0E78B22B-BDC8-46F7-F4A3-AFD9D1AB1BD5}"/>
          </ac:picMkLst>
        </pc:picChg>
        <pc:picChg chg="add mod">
          <ac:chgData name="yeseo0201@hanmail.net" userId="a120be3e057448ae" providerId="LiveId" clId="{65892C59-3CF6-4A8E-A180-10339EB3A8CD}" dt="2022-05-28T11:04:54.118" v="319" actId="1076"/>
          <ac:picMkLst>
            <pc:docMk/>
            <pc:sldMk cId="3453968560" sldId="258"/>
            <ac:picMk id="9" creationId="{7C286B3D-BA7D-64F4-D4E2-2ECDCF5823C5}"/>
          </ac:picMkLst>
        </pc:picChg>
        <pc:picChg chg="add mod">
          <ac:chgData name="yeseo0201@hanmail.net" userId="a120be3e057448ae" providerId="LiveId" clId="{65892C59-3CF6-4A8E-A180-10339EB3A8CD}" dt="2022-05-28T11:04:51.881" v="318" actId="1076"/>
          <ac:picMkLst>
            <pc:docMk/>
            <pc:sldMk cId="3453968560" sldId="258"/>
            <ac:picMk id="10" creationId="{6CA94D93-E611-61A6-90BC-6B98F5674620}"/>
          </ac:picMkLst>
        </pc:picChg>
        <pc:cxnChg chg="add mod">
          <ac:chgData name="yeseo0201@hanmail.net" userId="a120be3e057448ae" providerId="LiveId" clId="{65892C59-3CF6-4A8E-A180-10339EB3A8CD}" dt="2022-05-29T06:55:15.660" v="2307" actId="208"/>
          <ac:cxnSpMkLst>
            <pc:docMk/>
            <pc:sldMk cId="3453968560" sldId="258"/>
            <ac:cxnSpMk id="19" creationId="{2425598A-101C-CD01-60C4-E614307B2E52}"/>
          </ac:cxnSpMkLst>
        </pc:cxnChg>
        <pc:cxnChg chg="add mod">
          <ac:chgData name="yeseo0201@hanmail.net" userId="a120be3e057448ae" providerId="LiveId" clId="{65892C59-3CF6-4A8E-A180-10339EB3A8CD}" dt="2022-05-29T06:55:20.105" v="2308" actId="208"/>
          <ac:cxnSpMkLst>
            <pc:docMk/>
            <pc:sldMk cId="3453968560" sldId="258"/>
            <ac:cxnSpMk id="20" creationId="{38EBC3C3-A735-1C85-B464-05282DD3058A}"/>
          </ac:cxnSpMkLst>
        </pc:cxnChg>
        <pc:cxnChg chg="add mod">
          <ac:chgData name="yeseo0201@hanmail.net" userId="a120be3e057448ae" providerId="LiveId" clId="{65892C59-3CF6-4A8E-A180-10339EB3A8CD}" dt="2022-05-29T06:55:26.567" v="2309" actId="208"/>
          <ac:cxnSpMkLst>
            <pc:docMk/>
            <pc:sldMk cId="3453968560" sldId="258"/>
            <ac:cxnSpMk id="21" creationId="{E3B8A95C-8533-5E39-BC0A-51DD9F47809F}"/>
          </ac:cxnSpMkLst>
        </pc:cxnChg>
        <pc:cxnChg chg="add mod">
          <ac:chgData name="yeseo0201@hanmail.net" userId="a120be3e057448ae" providerId="LiveId" clId="{65892C59-3CF6-4A8E-A180-10339EB3A8CD}" dt="2022-05-29T06:55:30.037" v="2310" actId="208"/>
          <ac:cxnSpMkLst>
            <pc:docMk/>
            <pc:sldMk cId="3453968560" sldId="258"/>
            <ac:cxnSpMk id="22" creationId="{FB71A2B1-903D-7179-0743-B83BAC5B8C3D}"/>
          </ac:cxnSpMkLst>
        </pc:cxnChg>
        <pc:cxnChg chg="add del mod">
          <ac:chgData name="yeseo0201@hanmail.net" userId="a120be3e057448ae" providerId="LiveId" clId="{65892C59-3CF6-4A8E-A180-10339EB3A8CD}" dt="2022-05-28T11:11:08.518" v="523" actId="478"/>
          <ac:cxnSpMkLst>
            <pc:docMk/>
            <pc:sldMk cId="3453968560" sldId="258"/>
            <ac:cxnSpMk id="23" creationId="{FDB617C3-F538-26DF-CDCE-96C50BBF2EA7}"/>
          </ac:cxnSpMkLst>
        </pc:cxnChg>
        <pc:cxnChg chg="add del mod">
          <ac:chgData name="yeseo0201@hanmail.net" userId="a120be3e057448ae" providerId="LiveId" clId="{65892C59-3CF6-4A8E-A180-10339EB3A8CD}" dt="2022-05-28T11:11:12.246" v="525" actId="478"/>
          <ac:cxnSpMkLst>
            <pc:docMk/>
            <pc:sldMk cId="3453968560" sldId="258"/>
            <ac:cxnSpMk id="24" creationId="{5FB6BFB3-CF9B-351E-4EE6-9D3937DA549F}"/>
          </ac:cxnSpMkLst>
        </pc:cxnChg>
      </pc:sldChg>
      <pc:sldChg chg="addSp delSp modSp add mod">
        <pc:chgData name="yeseo0201@hanmail.net" userId="a120be3e057448ae" providerId="LiveId" clId="{65892C59-3CF6-4A8E-A180-10339EB3A8CD}" dt="2022-05-29T06:14:04.793" v="2162" actId="113"/>
        <pc:sldMkLst>
          <pc:docMk/>
          <pc:sldMk cId="1600462853" sldId="259"/>
        </pc:sldMkLst>
        <pc:spChg chg="mod">
          <ac:chgData name="yeseo0201@hanmail.net" userId="a120be3e057448ae" providerId="LiveId" clId="{65892C59-3CF6-4A8E-A180-10339EB3A8CD}" dt="2022-05-28T10:58:09.553" v="62"/>
          <ac:spMkLst>
            <pc:docMk/>
            <pc:sldMk cId="1600462853" sldId="259"/>
            <ac:spMk id="3" creationId="{33978F30-D82A-A684-35EB-BF6356D4E9BB}"/>
          </ac:spMkLst>
        </pc:spChg>
        <pc:spChg chg="add mod">
          <ac:chgData name="yeseo0201@hanmail.net" userId="a120be3e057448ae" providerId="LiveId" clId="{65892C59-3CF6-4A8E-A180-10339EB3A8CD}" dt="2022-05-28T10:59:30.812" v="135" actId="14100"/>
          <ac:spMkLst>
            <pc:docMk/>
            <pc:sldMk cId="1600462853" sldId="259"/>
            <ac:spMk id="4" creationId="{32D68F12-DDA7-BC41-DC6C-D9B83608F185}"/>
          </ac:spMkLst>
        </pc:spChg>
        <pc:spChg chg="add mod">
          <ac:chgData name="yeseo0201@hanmail.net" userId="a120be3e057448ae" providerId="LiveId" clId="{65892C59-3CF6-4A8E-A180-10339EB3A8CD}" dt="2022-05-29T06:14:02.200" v="2161" actId="113"/>
          <ac:spMkLst>
            <pc:docMk/>
            <pc:sldMk cId="1600462853" sldId="259"/>
            <ac:spMk id="12" creationId="{3600F39B-7434-944C-F90F-6ED6BEA922D5}"/>
          </ac:spMkLst>
        </pc:spChg>
        <pc:spChg chg="add del mod">
          <ac:chgData name="yeseo0201@hanmail.net" userId="a120be3e057448ae" providerId="LiveId" clId="{65892C59-3CF6-4A8E-A180-10339EB3A8CD}" dt="2022-05-28T11:25:51.105" v="838" actId="478"/>
          <ac:spMkLst>
            <pc:docMk/>
            <pc:sldMk cId="1600462853" sldId="259"/>
            <ac:spMk id="13" creationId="{DAF81BA1-F9D7-E7CB-B6AB-79E98C086BD3}"/>
          </ac:spMkLst>
        </pc:spChg>
        <pc:spChg chg="add mod">
          <ac:chgData name="yeseo0201@hanmail.net" userId="a120be3e057448ae" providerId="LiveId" clId="{65892C59-3CF6-4A8E-A180-10339EB3A8CD}" dt="2022-05-29T06:14:04.793" v="2162" actId="113"/>
          <ac:spMkLst>
            <pc:docMk/>
            <pc:sldMk cId="1600462853" sldId="259"/>
            <ac:spMk id="14" creationId="{540BA77E-4EA9-D7A4-B15D-657E87FB7E32}"/>
          </ac:spMkLst>
        </pc:spChg>
        <pc:spChg chg="add del mod">
          <ac:chgData name="yeseo0201@hanmail.net" userId="a120be3e057448ae" providerId="LiveId" clId="{65892C59-3CF6-4A8E-A180-10339EB3A8CD}" dt="2022-05-28T11:30:25.527" v="1028" actId="478"/>
          <ac:spMkLst>
            <pc:docMk/>
            <pc:sldMk cId="1600462853" sldId="259"/>
            <ac:spMk id="15" creationId="{2A217E75-219F-B4B2-AAE9-E03F920454B9}"/>
          </ac:spMkLst>
        </pc:spChg>
        <pc:spChg chg="add del mod">
          <ac:chgData name="yeseo0201@hanmail.net" userId="a120be3e057448ae" providerId="LiveId" clId="{65892C59-3CF6-4A8E-A180-10339EB3A8CD}" dt="2022-05-28T11:30:26.497" v="1029" actId="478"/>
          <ac:spMkLst>
            <pc:docMk/>
            <pc:sldMk cId="1600462853" sldId="259"/>
            <ac:spMk id="16" creationId="{23395C43-6E7B-D4EA-CBF7-8F9B2BAC6220}"/>
          </ac:spMkLst>
        </pc:spChg>
        <pc:spChg chg="add mod">
          <ac:chgData name="yeseo0201@hanmail.net" userId="a120be3e057448ae" providerId="LiveId" clId="{65892C59-3CF6-4A8E-A180-10339EB3A8CD}" dt="2022-05-28T12:36:17" v="1085" actId="208"/>
          <ac:spMkLst>
            <pc:docMk/>
            <pc:sldMk cId="1600462853" sldId="259"/>
            <ac:spMk id="17" creationId="{2A4B140B-DD84-F737-C4D8-6F2EC6D3E4AB}"/>
          </ac:spMkLst>
        </pc:spChg>
        <pc:spChg chg="add mod">
          <ac:chgData name="yeseo0201@hanmail.net" userId="a120be3e057448ae" providerId="LiveId" clId="{65892C59-3CF6-4A8E-A180-10339EB3A8CD}" dt="2022-05-28T12:36:21.155" v="1086" actId="208"/>
          <ac:spMkLst>
            <pc:docMk/>
            <pc:sldMk cId="1600462853" sldId="259"/>
            <ac:spMk id="18" creationId="{647BF07C-9510-C416-DEB7-D1A87129C614}"/>
          </ac:spMkLst>
        </pc:spChg>
        <pc:picChg chg="add mod">
          <ac:chgData name="yeseo0201@hanmail.net" userId="a120be3e057448ae" providerId="LiveId" clId="{65892C59-3CF6-4A8E-A180-10339EB3A8CD}" dt="2022-05-28T11:33:31.126" v="1061" actId="1076"/>
          <ac:picMkLst>
            <pc:docMk/>
            <pc:sldMk cId="1600462853" sldId="259"/>
            <ac:picMk id="5" creationId="{75F40A7F-1943-B62A-D64F-71EA262EBDA1}"/>
          </ac:picMkLst>
        </pc:picChg>
        <pc:picChg chg="add mod">
          <ac:chgData name="yeseo0201@hanmail.net" userId="a120be3e057448ae" providerId="LiveId" clId="{65892C59-3CF6-4A8E-A180-10339EB3A8CD}" dt="2022-05-28T11:33:26.151" v="1059" actId="1076"/>
          <ac:picMkLst>
            <pc:docMk/>
            <pc:sldMk cId="1600462853" sldId="259"/>
            <ac:picMk id="7" creationId="{255B63F3-1201-2B71-727A-25AE3DA355E2}"/>
          </ac:picMkLst>
        </pc:picChg>
        <pc:picChg chg="add del mod">
          <ac:chgData name="yeseo0201@hanmail.net" userId="a120be3e057448ae" providerId="LiveId" clId="{65892C59-3CF6-4A8E-A180-10339EB3A8CD}" dt="2022-05-28T11:23:42.481" v="752" actId="478"/>
          <ac:picMkLst>
            <pc:docMk/>
            <pc:sldMk cId="1600462853" sldId="259"/>
            <ac:picMk id="9" creationId="{4052B832-1E7C-E31B-FE1D-5A2B3373F8C7}"/>
          </ac:picMkLst>
        </pc:picChg>
        <pc:picChg chg="add mod">
          <ac:chgData name="yeseo0201@hanmail.net" userId="a120be3e057448ae" providerId="LiveId" clId="{65892C59-3CF6-4A8E-A180-10339EB3A8CD}" dt="2022-05-28T11:33:28.198" v="1060" actId="1076"/>
          <ac:picMkLst>
            <pc:docMk/>
            <pc:sldMk cId="1600462853" sldId="259"/>
            <ac:picMk id="11" creationId="{8308B976-B167-2409-CB28-8EDD63FC2899}"/>
          </ac:picMkLst>
        </pc:picChg>
      </pc:sldChg>
      <pc:sldChg chg="addSp delSp modSp add mod">
        <pc:chgData name="yeseo0201@hanmail.net" userId="a120be3e057448ae" providerId="LiveId" clId="{65892C59-3CF6-4A8E-A180-10339EB3A8CD}" dt="2022-05-29T07:07:32.938" v="2590"/>
        <pc:sldMkLst>
          <pc:docMk/>
          <pc:sldMk cId="1616275858" sldId="260"/>
        </pc:sldMkLst>
        <pc:spChg chg="add mod">
          <ac:chgData name="yeseo0201@hanmail.net" userId="a120be3e057448ae" providerId="LiveId" clId="{65892C59-3CF6-4A8E-A180-10339EB3A8CD}" dt="2022-05-29T07:07:29.777" v="2587"/>
          <ac:spMkLst>
            <pc:docMk/>
            <pc:sldMk cId="1616275858" sldId="260"/>
            <ac:spMk id="2" creationId="{52EFDD52-D12D-984A-C131-14E57382BD47}"/>
          </ac:spMkLst>
        </pc:spChg>
        <pc:spChg chg="mod">
          <ac:chgData name="yeseo0201@hanmail.net" userId="a120be3e057448ae" providerId="LiveId" clId="{65892C59-3CF6-4A8E-A180-10339EB3A8CD}" dt="2022-05-29T07:07:31.873" v="2589"/>
          <ac:spMkLst>
            <pc:docMk/>
            <pc:sldMk cId="1616275858" sldId="260"/>
            <ac:spMk id="3" creationId="{33978F30-D82A-A684-35EB-BF6356D4E9BB}"/>
          </ac:spMkLst>
        </pc:spChg>
        <pc:spChg chg="add mod">
          <ac:chgData name="yeseo0201@hanmail.net" userId="a120be3e057448ae" providerId="LiveId" clId="{65892C59-3CF6-4A8E-A180-10339EB3A8CD}" dt="2022-05-29T07:07:30.289" v="2588"/>
          <ac:spMkLst>
            <pc:docMk/>
            <pc:sldMk cId="1616275858" sldId="260"/>
            <ac:spMk id="4" creationId="{415641BC-FD74-4DFF-ACB5-473026ECBC1D}"/>
          </ac:spMkLst>
        </pc:spChg>
        <pc:spChg chg="add del mod">
          <ac:chgData name="yeseo0201@hanmail.net" userId="a120be3e057448ae" providerId="LiveId" clId="{65892C59-3CF6-4A8E-A180-10339EB3A8CD}" dt="2022-05-28T13:39:21.303" v="2128" actId="21"/>
          <ac:spMkLst>
            <pc:docMk/>
            <pc:sldMk cId="1616275858" sldId="260"/>
            <ac:spMk id="5" creationId="{78C3FD89-7E92-312B-5782-B388F07B9050}"/>
          </ac:spMkLst>
        </pc:spChg>
        <pc:spChg chg="add del mod">
          <ac:chgData name="yeseo0201@hanmail.net" userId="a120be3e057448ae" providerId="LiveId" clId="{65892C59-3CF6-4A8E-A180-10339EB3A8CD}" dt="2022-05-28T13:39:21.303" v="2128" actId="21"/>
          <ac:spMkLst>
            <pc:docMk/>
            <pc:sldMk cId="1616275858" sldId="260"/>
            <ac:spMk id="6" creationId="{5D286D4F-2082-144D-135C-6C5FDA6B7ED5}"/>
          </ac:spMkLst>
        </pc:spChg>
        <pc:spChg chg="add mod">
          <ac:chgData name="yeseo0201@hanmail.net" userId="a120be3e057448ae" providerId="LiveId" clId="{65892C59-3CF6-4A8E-A180-10339EB3A8CD}" dt="2022-05-29T07:07:29.409" v="2586"/>
          <ac:spMkLst>
            <pc:docMk/>
            <pc:sldMk cId="1616275858" sldId="260"/>
            <ac:spMk id="7" creationId="{D8DE1774-FCBB-F632-46A1-35F061BD4D21}"/>
          </ac:spMkLst>
        </pc:spChg>
        <pc:spChg chg="add del mod">
          <ac:chgData name="yeseo0201@hanmail.net" userId="a120be3e057448ae" providerId="LiveId" clId="{65892C59-3CF6-4A8E-A180-10339EB3A8CD}" dt="2022-05-28T13:39:21.303" v="2128" actId="21"/>
          <ac:spMkLst>
            <pc:docMk/>
            <pc:sldMk cId="1616275858" sldId="260"/>
            <ac:spMk id="7" creationId="{F548B0C7-0FCD-FA41-20C3-DB1B997A9F67}"/>
          </ac:spMkLst>
        </pc:spChg>
        <pc:spChg chg="add del mod">
          <ac:chgData name="yeseo0201@hanmail.net" userId="a120be3e057448ae" providerId="LiveId" clId="{65892C59-3CF6-4A8E-A180-10339EB3A8CD}" dt="2022-05-29T06:27:31.376" v="2227" actId="478"/>
          <ac:spMkLst>
            <pc:docMk/>
            <pc:sldMk cId="1616275858" sldId="260"/>
            <ac:spMk id="10" creationId="{93315C6E-B13D-132E-695A-C38E13DD8350}"/>
          </ac:spMkLst>
        </pc:spChg>
        <pc:spChg chg="add del mod">
          <ac:chgData name="yeseo0201@hanmail.net" userId="a120be3e057448ae" providerId="LiveId" clId="{65892C59-3CF6-4A8E-A180-10339EB3A8CD}" dt="2022-05-29T07:07:21.524" v="2583" actId="478"/>
          <ac:spMkLst>
            <pc:docMk/>
            <pc:sldMk cId="1616275858" sldId="260"/>
            <ac:spMk id="11" creationId="{636CE61D-8E59-4D2B-7CE9-3494B74D398A}"/>
          </ac:spMkLst>
        </pc:spChg>
        <pc:spChg chg="add del mod">
          <ac:chgData name="yeseo0201@hanmail.net" userId="a120be3e057448ae" providerId="LiveId" clId="{65892C59-3CF6-4A8E-A180-10339EB3A8CD}" dt="2022-05-29T06:30:57.402" v="2253" actId="478"/>
          <ac:spMkLst>
            <pc:docMk/>
            <pc:sldMk cId="1616275858" sldId="260"/>
            <ac:spMk id="12" creationId="{1BB5B515-73F4-5D7D-D144-154FFEB1E776}"/>
          </ac:spMkLst>
        </pc:spChg>
        <pc:spChg chg="add del mod ord modVis">
          <ac:chgData name="yeseo0201@hanmail.net" userId="a120be3e057448ae" providerId="LiveId" clId="{65892C59-3CF6-4A8E-A180-10339EB3A8CD}" dt="2022-05-29T07:07:21.025" v="2582" actId="478"/>
          <ac:spMkLst>
            <pc:docMk/>
            <pc:sldMk cId="1616275858" sldId="260"/>
            <ac:spMk id="13" creationId="{7E4741F0-BE45-8D81-5C39-FC1032B387E9}"/>
          </ac:spMkLst>
        </pc:spChg>
        <pc:spChg chg="add del mod ord">
          <ac:chgData name="yeseo0201@hanmail.net" userId="a120be3e057448ae" providerId="LiveId" clId="{65892C59-3CF6-4A8E-A180-10339EB3A8CD}" dt="2022-05-29T07:07:27.560" v="2585" actId="478"/>
          <ac:spMkLst>
            <pc:docMk/>
            <pc:sldMk cId="1616275858" sldId="260"/>
            <ac:spMk id="14" creationId="{4158289E-B11F-5706-81F4-DB951BC3E542}"/>
          </ac:spMkLst>
        </pc:spChg>
        <pc:spChg chg="add del mod">
          <ac:chgData name="yeseo0201@hanmail.net" userId="a120be3e057448ae" providerId="LiveId" clId="{65892C59-3CF6-4A8E-A180-10339EB3A8CD}" dt="2022-05-29T07:07:26.884" v="2584" actId="478"/>
          <ac:spMkLst>
            <pc:docMk/>
            <pc:sldMk cId="1616275858" sldId="260"/>
            <ac:spMk id="15" creationId="{5855451A-64B6-C1B7-C3FE-B68372779862}"/>
          </ac:spMkLst>
        </pc:spChg>
        <pc:picChg chg="add del mod">
          <ac:chgData name="yeseo0201@hanmail.net" userId="a120be3e057448ae" providerId="LiveId" clId="{65892C59-3CF6-4A8E-A180-10339EB3A8CD}" dt="2022-05-29T06:24:48.015" v="2183" actId="478"/>
          <ac:picMkLst>
            <pc:docMk/>
            <pc:sldMk cId="1616275858" sldId="260"/>
            <ac:picMk id="6" creationId="{B69EA08D-F188-E3FE-9DF6-DCBA9F1FD387}"/>
          </ac:picMkLst>
        </pc:picChg>
        <pc:picChg chg="add mod ord">
          <ac:chgData name="yeseo0201@hanmail.net" userId="a120be3e057448ae" providerId="LiveId" clId="{65892C59-3CF6-4A8E-A180-10339EB3A8CD}" dt="2022-05-29T07:07:32.938" v="2590"/>
          <ac:picMkLst>
            <pc:docMk/>
            <pc:sldMk cId="1616275858" sldId="260"/>
            <ac:picMk id="9" creationId="{9C9C1FF9-94AA-7478-EB2A-812BB3853327}"/>
          </ac:picMkLst>
        </pc:picChg>
      </pc:sldChg>
      <pc:sldChg chg="addSp delSp modSp add mod">
        <pc:chgData name="yeseo0201@hanmail.net" userId="a120be3e057448ae" providerId="LiveId" clId="{65892C59-3CF6-4A8E-A180-10339EB3A8CD}" dt="2022-05-29T12:15:01.688" v="2904" actId="14100"/>
        <pc:sldMkLst>
          <pc:docMk/>
          <pc:sldMk cId="729353105" sldId="261"/>
        </pc:sldMkLst>
        <pc:spChg chg="add del mod">
          <ac:chgData name="yeseo0201@hanmail.net" userId="a120be3e057448ae" providerId="LiveId" clId="{65892C59-3CF6-4A8E-A180-10339EB3A8CD}" dt="2022-05-29T12:14:00.766" v="2893" actId="478"/>
          <ac:spMkLst>
            <pc:docMk/>
            <pc:sldMk cId="729353105" sldId="261"/>
            <ac:spMk id="2" creationId="{3450DB90-8904-F037-CAF4-A68C680A3CCF}"/>
          </ac:spMkLst>
        </pc:spChg>
        <pc:spChg chg="add del mod">
          <ac:chgData name="yeseo0201@hanmail.net" userId="a120be3e057448ae" providerId="LiveId" clId="{65892C59-3CF6-4A8E-A180-10339EB3A8CD}" dt="2022-05-28T12:36:36.485" v="1088" actId="478"/>
          <ac:spMkLst>
            <pc:docMk/>
            <pc:sldMk cId="729353105" sldId="261"/>
            <ac:spMk id="2" creationId="{BBBF513E-18A5-803D-F653-704476E2C3BD}"/>
          </ac:spMkLst>
        </pc:spChg>
        <pc:spChg chg="mod">
          <ac:chgData name="yeseo0201@hanmail.net" userId="a120be3e057448ae" providerId="LiveId" clId="{65892C59-3CF6-4A8E-A180-10339EB3A8CD}" dt="2022-05-28T10:58:31.072" v="125" actId="14100"/>
          <ac:spMkLst>
            <pc:docMk/>
            <pc:sldMk cId="729353105" sldId="261"/>
            <ac:spMk id="3" creationId="{33978F30-D82A-A684-35EB-BF6356D4E9BB}"/>
          </ac:spMkLst>
        </pc:spChg>
        <pc:spChg chg="add mod">
          <ac:chgData name="yeseo0201@hanmail.net" userId="a120be3e057448ae" providerId="LiveId" clId="{65892C59-3CF6-4A8E-A180-10339EB3A8CD}" dt="2022-05-29T12:14:24.453" v="2900" actId="1076"/>
          <ac:spMkLst>
            <pc:docMk/>
            <pc:sldMk cId="729353105" sldId="261"/>
            <ac:spMk id="4" creationId="{405A1DDA-D7D2-09D4-8835-2046A057B50B}"/>
          </ac:spMkLst>
        </pc:spChg>
        <pc:spChg chg="add del mod">
          <ac:chgData name="yeseo0201@hanmail.net" userId="a120be3e057448ae" providerId="LiveId" clId="{65892C59-3CF6-4A8E-A180-10339EB3A8CD}" dt="2022-05-28T12:38:06.229" v="1118" actId="478"/>
          <ac:spMkLst>
            <pc:docMk/>
            <pc:sldMk cId="729353105" sldId="261"/>
            <ac:spMk id="5" creationId="{64D76703-22AE-D5F2-81DB-1101513F7B13}"/>
          </ac:spMkLst>
        </pc:spChg>
        <pc:spChg chg="add del mod">
          <ac:chgData name="yeseo0201@hanmail.net" userId="a120be3e057448ae" providerId="LiveId" clId="{65892C59-3CF6-4A8E-A180-10339EB3A8CD}" dt="2022-05-29T12:14:02.088" v="2895" actId="478"/>
          <ac:spMkLst>
            <pc:docMk/>
            <pc:sldMk cId="729353105" sldId="261"/>
            <ac:spMk id="5" creationId="{EFB3187A-617B-404D-94D3-DA016549B752}"/>
          </ac:spMkLst>
        </pc:spChg>
        <pc:spChg chg="add mod">
          <ac:chgData name="yeseo0201@hanmail.net" userId="a120be3e057448ae" providerId="LiveId" clId="{65892C59-3CF6-4A8E-A180-10339EB3A8CD}" dt="2022-05-29T12:10:08.219" v="2829" actId="113"/>
          <ac:spMkLst>
            <pc:docMk/>
            <pc:sldMk cId="729353105" sldId="261"/>
            <ac:spMk id="6" creationId="{648DD82D-FAE7-41B2-1BB3-2ACC455950A1}"/>
          </ac:spMkLst>
        </pc:spChg>
        <pc:spChg chg="add del mod">
          <ac:chgData name="yeseo0201@hanmail.net" userId="a120be3e057448ae" providerId="LiveId" clId="{65892C59-3CF6-4A8E-A180-10339EB3A8CD}" dt="2022-05-28T12:42:07.735" v="1139" actId="478"/>
          <ac:spMkLst>
            <pc:docMk/>
            <pc:sldMk cId="729353105" sldId="261"/>
            <ac:spMk id="7" creationId="{1D3CB5CD-1855-4E6D-7521-3992B0651C5B}"/>
          </ac:spMkLst>
        </pc:spChg>
        <pc:spChg chg="add mod">
          <ac:chgData name="yeseo0201@hanmail.net" userId="a120be3e057448ae" providerId="LiveId" clId="{65892C59-3CF6-4A8E-A180-10339EB3A8CD}" dt="2022-05-29T07:13:41.411" v="2605" actId="20577"/>
          <ac:spMkLst>
            <pc:docMk/>
            <pc:sldMk cId="729353105" sldId="261"/>
            <ac:spMk id="8" creationId="{51063639-ADC6-6947-D6C1-4A692F4DD2E3}"/>
          </ac:spMkLst>
        </pc:spChg>
        <pc:spChg chg="add mod">
          <ac:chgData name="yeseo0201@hanmail.net" userId="a120be3e057448ae" providerId="LiveId" clId="{65892C59-3CF6-4A8E-A180-10339EB3A8CD}" dt="2022-05-29T12:09:44.962" v="2824" actId="208"/>
          <ac:spMkLst>
            <pc:docMk/>
            <pc:sldMk cId="729353105" sldId="261"/>
            <ac:spMk id="9" creationId="{7F2C2473-8224-6CD3-B865-82333E7BE46C}"/>
          </ac:spMkLst>
        </pc:spChg>
        <pc:spChg chg="add del mod">
          <ac:chgData name="yeseo0201@hanmail.net" userId="a120be3e057448ae" providerId="LiveId" clId="{65892C59-3CF6-4A8E-A180-10339EB3A8CD}" dt="2022-05-29T07:07:40.526" v="2593" actId="478"/>
          <ac:spMkLst>
            <pc:docMk/>
            <pc:sldMk cId="729353105" sldId="261"/>
            <ac:spMk id="10" creationId="{207488C2-B10F-D870-BA3E-5EE199BABE23}"/>
          </ac:spMkLst>
        </pc:spChg>
        <pc:spChg chg="add del mod">
          <ac:chgData name="yeseo0201@hanmail.net" userId="a120be3e057448ae" providerId="LiveId" clId="{65892C59-3CF6-4A8E-A180-10339EB3A8CD}" dt="2022-05-28T13:38:03.039" v="2108" actId="21"/>
          <ac:spMkLst>
            <pc:docMk/>
            <pc:sldMk cId="729353105" sldId="261"/>
            <ac:spMk id="10" creationId="{C2DC08AE-3C84-ACB2-F1F2-D221AEC343C8}"/>
          </ac:spMkLst>
        </pc:spChg>
        <pc:spChg chg="add del mod">
          <ac:chgData name="yeseo0201@hanmail.net" userId="a120be3e057448ae" providerId="LiveId" clId="{65892C59-3CF6-4A8E-A180-10339EB3A8CD}" dt="2022-05-29T07:05:45.003" v="2541" actId="478"/>
          <ac:spMkLst>
            <pc:docMk/>
            <pc:sldMk cId="729353105" sldId="261"/>
            <ac:spMk id="11" creationId="{3F4D7965-60F1-6EDA-2C59-F68E60AF3E37}"/>
          </ac:spMkLst>
        </pc:spChg>
        <pc:spChg chg="add del mod">
          <ac:chgData name="yeseo0201@hanmail.net" userId="a120be3e057448ae" providerId="LiveId" clId="{65892C59-3CF6-4A8E-A180-10339EB3A8CD}" dt="2022-05-28T13:38:03.039" v="2108" actId="21"/>
          <ac:spMkLst>
            <pc:docMk/>
            <pc:sldMk cId="729353105" sldId="261"/>
            <ac:spMk id="11" creationId="{9627DFB9-971C-C7C1-A560-DE63EAAE9DA9}"/>
          </ac:spMkLst>
        </pc:spChg>
        <pc:spChg chg="add del mod">
          <ac:chgData name="yeseo0201@hanmail.net" userId="a120be3e057448ae" providerId="LiveId" clId="{65892C59-3CF6-4A8E-A180-10339EB3A8CD}" dt="2022-05-28T13:38:03.039" v="2108" actId="21"/>
          <ac:spMkLst>
            <pc:docMk/>
            <pc:sldMk cId="729353105" sldId="261"/>
            <ac:spMk id="12" creationId="{1F4C22FD-FA3C-62ED-E91F-A36902B697E9}"/>
          </ac:spMkLst>
        </pc:spChg>
        <pc:spChg chg="add del mod ord">
          <ac:chgData name="yeseo0201@hanmail.net" userId="a120be3e057448ae" providerId="LiveId" clId="{65892C59-3CF6-4A8E-A180-10339EB3A8CD}" dt="2022-05-29T12:14:39.204" v="2901" actId="478"/>
          <ac:spMkLst>
            <pc:docMk/>
            <pc:sldMk cId="729353105" sldId="261"/>
            <ac:spMk id="12" creationId="{6253427F-5FD4-13D9-F66C-F0BAD1E17180}"/>
          </ac:spMkLst>
        </pc:spChg>
        <pc:spChg chg="add del mod">
          <ac:chgData name="yeseo0201@hanmail.net" userId="a120be3e057448ae" providerId="LiveId" clId="{65892C59-3CF6-4A8E-A180-10339EB3A8CD}" dt="2022-05-29T07:07:39.761" v="2592" actId="478"/>
          <ac:spMkLst>
            <pc:docMk/>
            <pc:sldMk cId="729353105" sldId="261"/>
            <ac:spMk id="12" creationId="{9C1672AD-C9CA-1E4F-B6EC-1A9EFF9B2350}"/>
          </ac:spMkLst>
        </pc:spChg>
        <pc:spChg chg="add mod">
          <ac:chgData name="yeseo0201@hanmail.net" userId="a120be3e057448ae" providerId="LiveId" clId="{65892C59-3CF6-4A8E-A180-10339EB3A8CD}" dt="2022-05-29T07:13:33.737" v="2603" actId="20577"/>
          <ac:spMkLst>
            <pc:docMk/>
            <pc:sldMk cId="729353105" sldId="261"/>
            <ac:spMk id="13" creationId="{44932FE5-3CE0-9715-498A-40AE873ED0C7}"/>
          </ac:spMkLst>
        </pc:spChg>
        <pc:spChg chg="add mod">
          <ac:chgData name="yeseo0201@hanmail.net" userId="a120be3e057448ae" providerId="LiveId" clId="{65892C59-3CF6-4A8E-A180-10339EB3A8CD}" dt="2022-05-29T12:10:09.900" v="2830" actId="113"/>
          <ac:spMkLst>
            <pc:docMk/>
            <pc:sldMk cId="729353105" sldId="261"/>
            <ac:spMk id="14" creationId="{7206BE22-99F5-1D8F-E077-3850FA14E6CE}"/>
          </ac:spMkLst>
        </pc:spChg>
        <pc:spChg chg="add mod">
          <ac:chgData name="yeseo0201@hanmail.net" userId="a120be3e057448ae" providerId="LiveId" clId="{65892C59-3CF6-4A8E-A180-10339EB3A8CD}" dt="2022-05-29T12:09:49.695" v="2825" actId="208"/>
          <ac:spMkLst>
            <pc:docMk/>
            <pc:sldMk cId="729353105" sldId="261"/>
            <ac:spMk id="15" creationId="{7BF90E63-8029-F6BA-52F6-4A2B59F4590E}"/>
          </ac:spMkLst>
        </pc:spChg>
        <pc:spChg chg="add mod">
          <ac:chgData name="yeseo0201@hanmail.net" userId="a120be3e057448ae" providerId="LiveId" clId="{65892C59-3CF6-4A8E-A180-10339EB3A8CD}" dt="2022-05-29T12:15:01.688" v="2904" actId="14100"/>
          <ac:spMkLst>
            <pc:docMk/>
            <pc:sldMk cId="729353105" sldId="261"/>
            <ac:spMk id="16" creationId="{8C371F19-6F61-A7E1-6D01-98646BA2CDDE}"/>
          </ac:spMkLst>
        </pc:spChg>
      </pc:sldChg>
      <pc:sldChg chg="addSp delSp modSp add mod setBg">
        <pc:chgData name="yeseo0201@hanmail.net" userId="a120be3e057448ae" providerId="LiveId" clId="{65892C59-3CF6-4A8E-A180-10339EB3A8CD}" dt="2022-05-29T07:07:43.778" v="2594" actId="478"/>
        <pc:sldMkLst>
          <pc:docMk/>
          <pc:sldMk cId="1989136863" sldId="262"/>
        </pc:sldMkLst>
        <pc:spChg chg="add mod">
          <ac:chgData name="yeseo0201@hanmail.net" userId="a120be3e057448ae" providerId="LiveId" clId="{65892C59-3CF6-4A8E-A180-10339EB3A8CD}" dt="2022-05-29T06:58:27.613" v="2335" actId="1076"/>
          <ac:spMkLst>
            <pc:docMk/>
            <pc:sldMk cId="1989136863" sldId="262"/>
            <ac:spMk id="2" creationId="{3CEE1E37-5440-F476-E695-93178E8E87D1}"/>
          </ac:spMkLst>
        </pc:spChg>
        <pc:spChg chg="mod">
          <ac:chgData name="yeseo0201@hanmail.net" userId="a120be3e057448ae" providerId="LiveId" clId="{65892C59-3CF6-4A8E-A180-10339EB3A8CD}" dt="2022-05-29T07:01:54.704" v="2501" actId="207"/>
          <ac:spMkLst>
            <pc:docMk/>
            <pc:sldMk cId="1989136863" sldId="262"/>
            <ac:spMk id="3" creationId="{33978F30-D82A-A684-35EB-BF6356D4E9BB}"/>
          </ac:spMkLst>
        </pc:spChg>
        <pc:spChg chg="del">
          <ac:chgData name="yeseo0201@hanmail.net" userId="a120be3e057448ae" providerId="LiveId" clId="{65892C59-3CF6-4A8E-A180-10339EB3A8CD}" dt="2022-05-28T11:15:53.069" v="654" actId="478"/>
          <ac:spMkLst>
            <pc:docMk/>
            <pc:sldMk cId="1989136863" sldId="262"/>
            <ac:spMk id="4" creationId="{405A1DDA-D7D2-09D4-8835-2046A057B50B}"/>
          </ac:spMkLst>
        </pc:spChg>
        <pc:spChg chg="add del mod">
          <ac:chgData name="yeseo0201@hanmail.net" userId="a120be3e057448ae" providerId="LiveId" clId="{65892C59-3CF6-4A8E-A180-10339EB3A8CD}" dt="2022-05-29T07:07:43.778" v="2594" actId="478"/>
          <ac:spMkLst>
            <pc:docMk/>
            <pc:sldMk cId="1989136863" sldId="262"/>
            <ac:spMk id="4" creationId="{40D70D32-49F7-5001-13CB-89C025A0675F}"/>
          </ac:spMkLst>
        </pc:spChg>
      </pc:sldChg>
      <pc:sldChg chg="addSp delSp modSp add mod">
        <pc:chgData name="yeseo0201@hanmail.net" userId="a120be3e057448ae" providerId="LiveId" clId="{65892C59-3CF6-4A8E-A180-10339EB3A8CD}" dt="2022-05-29T12:15:04.249" v="2905"/>
        <pc:sldMkLst>
          <pc:docMk/>
          <pc:sldMk cId="785318264" sldId="263"/>
        </pc:sldMkLst>
        <pc:spChg chg="del">
          <ac:chgData name="yeseo0201@hanmail.net" userId="a120be3e057448ae" providerId="LiveId" clId="{65892C59-3CF6-4A8E-A180-10339EB3A8CD}" dt="2022-05-28T12:45:00.342" v="1192" actId="478"/>
          <ac:spMkLst>
            <pc:docMk/>
            <pc:sldMk cId="785318264" sldId="263"/>
            <ac:spMk id="3" creationId="{33978F30-D82A-A684-35EB-BF6356D4E9BB}"/>
          </ac:spMkLst>
        </pc:spChg>
        <pc:spChg chg="del">
          <ac:chgData name="yeseo0201@hanmail.net" userId="a120be3e057448ae" providerId="LiveId" clId="{65892C59-3CF6-4A8E-A180-10339EB3A8CD}" dt="2022-05-28T12:45:01.235" v="1193" actId="478"/>
          <ac:spMkLst>
            <pc:docMk/>
            <pc:sldMk cId="785318264" sldId="263"/>
            <ac:spMk id="4" creationId="{405A1DDA-D7D2-09D4-8835-2046A057B50B}"/>
          </ac:spMkLst>
        </pc:spChg>
        <pc:spChg chg="del mod">
          <ac:chgData name="yeseo0201@hanmail.net" userId="a120be3e057448ae" providerId="LiveId" clId="{65892C59-3CF6-4A8E-A180-10339EB3A8CD}" dt="2022-05-28T13:38:32.799" v="2115" actId="21"/>
          <ac:spMkLst>
            <pc:docMk/>
            <pc:sldMk cId="785318264" sldId="263"/>
            <ac:spMk id="6" creationId="{648DD82D-FAE7-41B2-1BB3-2ACC455950A1}"/>
          </ac:spMkLst>
        </pc:spChg>
        <pc:spChg chg="del mod">
          <ac:chgData name="yeseo0201@hanmail.net" userId="a120be3e057448ae" providerId="LiveId" clId="{65892C59-3CF6-4A8E-A180-10339EB3A8CD}" dt="2022-05-28T12:53:04.714" v="2099" actId="478"/>
          <ac:spMkLst>
            <pc:docMk/>
            <pc:sldMk cId="785318264" sldId="263"/>
            <ac:spMk id="8" creationId="{51063639-ADC6-6947-D6C1-4A692F4DD2E3}"/>
          </ac:spMkLst>
        </pc:spChg>
        <pc:spChg chg="del mod">
          <ac:chgData name="yeseo0201@hanmail.net" userId="a120be3e057448ae" providerId="LiveId" clId="{65892C59-3CF6-4A8E-A180-10339EB3A8CD}" dt="2022-05-28T13:38:32.799" v="2115" actId="21"/>
          <ac:spMkLst>
            <pc:docMk/>
            <pc:sldMk cId="785318264" sldId="263"/>
            <ac:spMk id="9" creationId="{7F2C2473-8224-6CD3-B865-82333E7BE46C}"/>
          </ac:spMkLst>
        </pc:spChg>
        <pc:spChg chg="mod">
          <ac:chgData name="yeseo0201@hanmail.net" userId="a120be3e057448ae" providerId="LiveId" clId="{65892C59-3CF6-4A8E-A180-10339EB3A8CD}" dt="2022-05-29T12:10:14.151" v="2832" actId="113"/>
          <ac:spMkLst>
            <pc:docMk/>
            <pc:sldMk cId="785318264" sldId="263"/>
            <ac:spMk id="10" creationId="{C2DC08AE-3C84-ACB2-F1F2-D221AEC343C8}"/>
          </ac:spMkLst>
        </pc:spChg>
        <pc:spChg chg="mod">
          <ac:chgData name="yeseo0201@hanmail.net" userId="a120be3e057448ae" providerId="LiveId" clId="{65892C59-3CF6-4A8E-A180-10339EB3A8CD}" dt="2022-05-28T12:52:10.139" v="2097" actId="1076"/>
          <ac:spMkLst>
            <pc:docMk/>
            <pc:sldMk cId="785318264" sldId="263"/>
            <ac:spMk id="11" creationId="{9627DFB9-971C-C7C1-A560-DE63EAAE9DA9}"/>
          </ac:spMkLst>
        </pc:spChg>
        <pc:spChg chg="mod">
          <ac:chgData name="yeseo0201@hanmail.net" userId="a120be3e057448ae" providerId="LiveId" clId="{65892C59-3CF6-4A8E-A180-10339EB3A8CD}" dt="2022-05-29T12:09:59.030" v="2827" actId="208"/>
          <ac:spMkLst>
            <pc:docMk/>
            <pc:sldMk cId="785318264" sldId="263"/>
            <ac:spMk id="12" creationId="{1F4C22FD-FA3C-62ED-E91F-A36902B697E9}"/>
          </ac:spMkLst>
        </pc:spChg>
        <pc:spChg chg="add mod">
          <ac:chgData name="yeseo0201@hanmail.net" userId="a120be3e057448ae" providerId="LiveId" clId="{65892C59-3CF6-4A8E-A180-10339EB3A8CD}" dt="2022-05-29T12:10:15.257" v="2833" actId="113"/>
          <ac:spMkLst>
            <pc:docMk/>
            <pc:sldMk cId="785318264" sldId="263"/>
            <ac:spMk id="13" creationId="{3175A39A-6805-7ADA-9CBD-83FBAC385DFF}"/>
          </ac:spMkLst>
        </pc:spChg>
        <pc:spChg chg="add mod">
          <ac:chgData name="yeseo0201@hanmail.net" userId="a120be3e057448ae" providerId="LiveId" clId="{65892C59-3CF6-4A8E-A180-10339EB3A8CD}" dt="2022-05-29T07:13:57.629" v="2606" actId="1076"/>
          <ac:spMkLst>
            <pc:docMk/>
            <pc:sldMk cId="785318264" sldId="263"/>
            <ac:spMk id="14" creationId="{5EA36431-318F-E5D5-FD78-6D8D088FCD56}"/>
          </ac:spMkLst>
        </pc:spChg>
        <pc:spChg chg="add mod">
          <ac:chgData name="yeseo0201@hanmail.net" userId="a120be3e057448ae" providerId="LiveId" clId="{65892C59-3CF6-4A8E-A180-10339EB3A8CD}" dt="2022-05-29T12:10:03.584" v="2828" actId="208"/>
          <ac:spMkLst>
            <pc:docMk/>
            <pc:sldMk cId="785318264" sldId="263"/>
            <ac:spMk id="15" creationId="{99CE0E49-E33A-760E-446C-20D4E5EC9F84}"/>
          </ac:spMkLst>
        </pc:spChg>
        <pc:spChg chg="add del mod">
          <ac:chgData name="yeseo0201@hanmail.net" userId="a120be3e057448ae" providerId="LiveId" clId="{65892C59-3CF6-4A8E-A180-10339EB3A8CD}" dt="2022-05-29T12:13:21.426" v="2887" actId="478"/>
          <ac:spMkLst>
            <pc:docMk/>
            <pc:sldMk cId="785318264" sldId="263"/>
            <ac:spMk id="16" creationId="{65C4468A-5CAB-801E-1EEA-321F24DF26FF}"/>
          </ac:spMkLst>
        </pc:spChg>
        <pc:spChg chg="add del mod">
          <ac:chgData name="yeseo0201@hanmail.net" userId="a120be3e057448ae" providerId="LiveId" clId="{65892C59-3CF6-4A8E-A180-10339EB3A8CD}" dt="2022-05-28T13:38:11.558" v="2110" actId="478"/>
          <ac:spMkLst>
            <pc:docMk/>
            <pc:sldMk cId="785318264" sldId="263"/>
            <ac:spMk id="16" creationId="{7B5A4583-5194-821F-C819-C32E5DD39975}"/>
          </ac:spMkLst>
        </pc:spChg>
        <pc:spChg chg="add del mod">
          <ac:chgData name="yeseo0201@hanmail.net" userId="a120be3e057448ae" providerId="LiveId" clId="{65892C59-3CF6-4A8E-A180-10339EB3A8CD}" dt="2022-05-28T13:37:29.643" v="2103" actId="478"/>
          <ac:spMkLst>
            <pc:docMk/>
            <pc:sldMk cId="785318264" sldId="263"/>
            <ac:spMk id="17" creationId="{097E9B47-6934-FCB3-8DF6-77DFDDADA233}"/>
          </ac:spMkLst>
        </pc:spChg>
        <pc:spChg chg="add del mod">
          <ac:chgData name="yeseo0201@hanmail.net" userId="a120be3e057448ae" providerId="LiveId" clId="{65892C59-3CF6-4A8E-A180-10339EB3A8CD}" dt="2022-05-29T12:14:41.004" v="2902" actId="478"/>
          <ac:spMkLst>
            <pc:docMk/>
            <pc:sldMk cId="785318264" sldId="263"/>
            <ac:spMk id="17" creationId="{0C5F18C9-9439-60D9-2CCE-C4A11B934895}"/>
          </ac:spMkLst>
        </pc:spChg>
        <pc:spChg chg="add del mod">
          <ac:chgData name="yeseo0201@hanmail.net" userId="a120be3e057448ae" providerId="LiveId" clId="{65892C59-3CF6-4A8E-A180-10339EB3A8CD}" dt="2022-05-28T13:38:26.625" v="2113" actId="21"/>
          <ac:spMkLst>
            <pc:docMk/>
            <pc:sldMk cId="785318264" sldId="263"/>
            <ac:spMk id="18" creationId="{534325CF-541D-E46C-300A-BE15EC1071DC}"/>
          </ac:spMkLst>
        </pc:spChg>
        <pc:spChg chg="add mod">
          <ac:chgData name="yeseo0201@hanmail.net" userId="a120be3e057448ae" providerId="LiveId" clId="{65892C59-3CF6-4A8E-A180-10339EB3A8CD}" dt="2022-05-29T12:15:04.249" v="2905"/>
          <ac:spMkLst>
            <pc:docMk/>
            <pc:sldMk cId="785318264" sldId="263"/>
            <ac:spMk id="18" creationId="{E3B7ABB4-90E6-CAB1-F531-C841939CE243}"/>
          </ac:spMkLst>
        </pc:spChg>
        <pc:spChg chg="add del mod">
          <ac:chgData name="yeseo0201@hanmail.net" userId="a120be3e057448ae" providerId="LiveId" clId="{65892C59-3CF6-4A8E-A180-10339EB3A8CD}" dt="2022-05-28T13:38:26.625" v="2113" actId="21"/>
          <ac:spMkLst>
            <pc:docMk/>
            <pc:sldMk cId="785318264" sldId="263"/>
            <ac:spMk id="19" creationId="{CD6B089D-42C5-0A2E-C4FF-ABA3FE653984}"/>
          </ac:spMkLst>
        </pc:spChg>
        <pc:spChg chg="add del mod">
          <ac:chgData name="yeseo0201@hanmail.net" userId="a120be3e057448ae" providerId="LiveId" clId="{65892C59-3CF6-4A8E-A180-10339EB3A8CD}" dt="2022-05-28T13:38:26.625" v="2113" actId="21"/>
          <ac:spMkLst>
            <pc:docMk/>
            <pc:sldMk cId="785318264" sldId="263"/>
            <ac:spMk id="20" creationId="{2AF29D8E-7BFC-F2E7-9B61-77A9E1A4757D}"/>
          </ac:spMkLst>
        </pc:spChg>
        <pc:spChg chg="add mod">
          <ac:chgData name="yeseo0201@hanmail.net" userId="a120be3e057448ae" providerId="LiveId" clId="{65892C59-3CF6-4A8E-A180-10339EB3A8CD}" dt="2022-05-29T12:10:13.066" v="2831" actId="113"/>
          <ac:spMkLst>
            <pc:docMk/>
            <pc:sldMk cId="785318264" sldId="263"/>
            <ac:spMk id="21" creationId="{E18265D9-E50D-909F-C98A-B093EF3CF740}"/>
          </ac:spMkLst>
        </pc:spChg>
        <pc:spChg chg="add mod">
          <ac:chgData name="yeseo0201@hanmail.net" userId="a120be3e057448ae" providerId="LiveId" clId="{65892C59-3CF6-4A8E-A180-10339EB3A8CD}" dt="2022-05-29T07:13:12.214" v="2597" actId="1076"/>
          <ac:spMkLst>
            <pc:docMk/>
            <pc:sldMk cId="785318264" sldId="263"/>
            <ac:spMk id="22" creationId="{226EBE9E-7419-C077-299A-349E65F1B57D}"/>
          </ac:spMkLst>
        </pc:spChg>
        <pc:spChg chg="add mod">
          <ac:chgData name="yeseo0201@hanmail.net" userId="a120be3e057448ae" providerId="LiveId" clId="{65892C59-3CF6-4A8E-A180-10339EB3A8CD}" dt="2022-05-29T12:09:54.678" v="2826" actId="208"/>
          <ac:spMkLst>
            <pc:docMk/>
            <pc:sldMk cId="785318264" sldId="263"/>
            <ac:spMk id="23" creationId="{E8FF3E57-0431-B26B-6F0B-FFF1E1E2AA40}"/>
          </ac:spMkLst>
        </pc:spChg>
      </pc:sldChg>
      <pc:sldChg chg="addSp delSp modSp add mod">
        <pc:chgData name="yeseo0201@hanmail.net" userId="a120be3e057448ae" providerId="LiveId" clId="{65892C59-3CF6-4A8E-A180-10339EB3A8CD}" dt="2022-05-29T08:24:04.132" v="2671" actId="1076"/>
        <pc:sldMkLst>
          <pc:docMk/>
          <pc:sldMk cId="4070781956" sldId="264"/>
        </pc:sldMkLst>
        <pc:spChg chg="del mod">
          <ac:chgData name="yeseo0201@hanmail.net" userId="a120be3e057448ae" providerId="LiveId" clId="{65892C59-3CF6-4A8E-A180-10339EB3A8CD}" dt="2022-05-29T06:33:17.139" v="2271" actId="478"/>
          <ac:spMkLst>
            <pc:docMk/>
            <pc:sldMk cId="4070781956" sldId="264"/>
            <ac:spMk id="2" creationId="{52EFDD52-D12D-984A-C131-14E57382BD47}"/>
          </ac:spMkLst>
        </pc:spChg>
        <pc:spChg chg="del">
          <ac:chgData name="yeseo0201@hanmail.net" userId="a120be3e057448ae" providerId="LiveId" clId="{65892C59-3CF6-4A8E-A180-10339EB3A8CD}" dt="2022-05-29T06:13:12.829" v="2155" actId="478"/>
          <ac:spMkLst>
            <pc:docMk/>
            <pc:sldMk cId="4070781956" sldId="264"/>
            <ac:spMk id="3" creationId="{33978F30-D82A-A684-35EB-BF6356D4E9BB}"/>
          </ac:spMkLst>
        </pc:spChg>
        <pc:spChg chg="del">
          <ac:chgData name="yeseo0201@hanmail.net" userId="a120be3e057448ae" providerId="LiveId" clId="{65892C59-3CF6-4A8E-A180-10339EB3A8CD}" dt="2022-05-29T06:13:11.435" v="2154" actId="478"/>
          <ac:spMkLst>
            <pc:docMk/>
            <pc:sldMk cId="4070781956" sldId="264"/>
            <ac:spMk id="4" creationId="{415641BC-FD74-4DFF-ACB5-473026ECBC1D}"/>
          </ac:spMkLst>
        </pc:spChg>
        <pc:spChg chg="add del mod">
          <ac:chgData name="yeseo0201@hanmail.net" userId="a120be3e057448ae" providerId="LiveId" clId="{65892C59-3CF6-4A8E-A180-10339EB3A8CD}" dt="2022-05-29T06:31:34.546" v="2257" actId="478"/>
          <ac:spMkLst>
            <pc:docMk/>
            <pc:sldMk cId="4070781956" sldId="264"/>
            <ac:spMk id="5" creationId="{FA69572F-55CD-903D-3AD6-2FF4D85B907A}"/>
          </ac:spMkLst>
        </pc:spChg>
        <pc:spChg chg="add del mod">
          <ac:chgData name="yeseo0201@hanmail.net" userId="a120be3e057448ae" providerId="LiveId" clId="{65892C59-3CF6-4A8E-A180-10339EB3A8CD}" dt="2022-05-29T06:31:39.580" v="2260" actId="478"/>
          <ac:spMkLst>
            <pc:docMk/>
            <pc:sldMk cId="4070781956" sldId="264"/>
            <ac:spMk id="6" creationId="{A1180D56-2DA5-A85F-CFAE-E0B3770D06EE}"/>
          </ac:spMkLst>
        </pc:spChg>
        <pc:spChg chg="add del mod">
          <ac:chgData name="yeseo0201@hanmail.net" userId="a120be3e057448ae" providerId="LiveId" clId="{65892C59-3CF6-4A8E-A180-10339EB3A8CD}" dt="2022-05-29T06:31:38.314" v="2259" actId="478"/>
          <ac:spMkLst>
            <pc:docMk/>
            <pc:sldMk cId="4070781956" sldId="264"/>
            <ac:spMk id="7" creationId="{C5D73E04-9135-DA99-6618-FB366A4FAC46}"/>
          </ac:spMkLst>
        </pc:spChg>
        <pc:spChg chg="add del mod">
          <ac:chgData name="yeseo0201@hanmail.net" userId="a120be3e057448ae" providerId="LiveId" clId="{65892C59-3CF6-4A8E-A180-10339EB3A8CD}" dt="2022-05-29T07:07:18.841" v="2576" actId="478"/>
          <ac:spMkLst>
            <pc:docMk/>
            <pc:sldMk cId="4070781956" sldId="264"/>
            <ac:spMk id="8" creationId="{4E62026A-1B7F-5FE9-5D26-414210385DCD}"/>
          </ac:spMkLst>
        </pc:spChg>
        <pc:spChg chg="add mod">
          <ac:chgData name="yeseo0201@hanmail.net" userId="a120be3e057448ae" providerId="LiveId" clId="{65892C59-3CF6-4A8E-A180-10339EB3A8CD}" dt="2022-05-29T08:23:32.136" v="2667" actId="1076"/>
          <ac:spMkLst>
            <pc:docMk/>
            <pc:sldMk cId="4070781956" sldId="264"/>
            <ac:spMk id="9" creationId="{23EC2D24-7649-F592-6016-F9CCC90998AD}"/>
          </ac:spMkLst>
        </pc:spChg>
        <pc:spChg chg="add del mod ord">
          <ac:chgData name="yeseo0201@hanmail.net" userId="a120be3e057448ae" providerId="LiveId" clId="{65892C59-3CF6-4A8E-A180-10339EB3A8CD}" dt="2022-05-29T06:57:34.348" v="2325" actId="478"/>
          <ac:spMkLst>
            <pc:docMk/>
            <pc:sldMk cId="4070781956" sldId="264"/>
            <ac:spMk id="10" creationId="{DFF9D319-3BA0-A3EA-E42F-198D9F0BAD3E}"/>
          </ac:spMkLst>
        </pc:spChg>
        <pc:spChg chg="add del mod ord">
          <ac:chgData name="yeseo0201@hanmail.net" userId="a120be3e057448ae" providerId="LiveId" clId="{65892C59-3CF6-4A8E-A180-10339EB3A8CD}" dt="2022-05-29T07:07:19.197" v="2577" actId="478"/>
          <ac:spMkLst>
            <pc:docMk/>
            <pc:sldMk cId="4070781956" sldId="264"/>
            <ac:spMk id="11" creationId="{05BAC9D4-9E85-A09B-22D0-00EFEE9C2E6B}"/>
          </ac:spMkLst>
        </pc:spChg>
        <pc:spChg chg="add del mod">
          <ac:chgData name="yeseo0201@hanmail.net" userId="a120be3e057448ae" providerId="LiveId" clId="{65892C59-3CF6-4A8E-A180-10339EB3A8CD}" dt="2022-05-29T07:07:20.552" v="2581"/>
          <ac:spMkLst>
            <pc:docMk/>
            <pc:sldMk cId="4070781956" sldId="264"/>
            <ac:spMk id="12" creationId="{3D8A967E-B087-5B5C-B52A-C8F6DAEF9E9C}"/>
          </ac:spMkLst>
        </pc:spChg>
        <pc:spChg chg="add del mod ord">
          <ac:chgData name="yeseo0201@hanmail.net" userId="a120be3e057448ae" providerId="LiveId" clId="{65892C59-3CF6-4A8E-A180-10339EB3A8CD}" dt="2022-05-29T07:07:20.183" v="2580"/>
          <ac:spMkLst>
            <pc:docMk/>
            <pc:sldMk cId="4070781956" sldId="264"/>
            <ac:spMk id="13" creationId="{21A7DF6A-A591-E5EE-9A24-1BFD4F07C7B3}"/>
          </ac:spMkLst>
        </pc:spChg>
        <pc:spChg chg="add mod">
          <ac:chgData name="yeseo0201@hanmail.net" userId="a120be3e057448ae" providerId="LiveId" clId="{65892C59-3CF6-4A8E-A180-10339EB3A8CD}" dt="2022-05-29T08:23:08.651" v="2663" actId="20577"/>
          <ac:spMkLst>
            <pc:docMk/>
            <pc:sldMk cId="4070781956" sldId="264"/>
            <ac:spMk id="16" creationId="{10186E44-87DF-72B3-1E30-80B3FEA2BBD9}"/>
          </ac:spMkLst>
        </pc:spChg>
        <pc:spChg chg="add mod">
          <ac:chgData name="yeseo0201@hanmail.net" userId="a120be3e057448ae" providerId="LiveId" clId="{65892C59-3CF6-4A8E-A180-10339EB3A8CD}" dt="2022-05-29T08:24:04.132" v="2671" actId="1076"/>
          <ac:spMkLst>
            <pc:docMk/>
            <pc:sldMk cId="4070781956" sldId="264"/>
            <ac:spMk id="17" creationId="{C20BFED6-CED1-8A35-AEEC-A131642D7C93}"/>
          </ac:spMkLst>
        </pc:spChg>
        <pc:picChg chg="add mod">
          <ac:chgData name="yeseo0201@hanmail.net" userId="a120be3e057448ae" providerId="LiveId" clId="{65892C59-3CF6-4A8E-A180-10339EB3A8CD}" dt="2022-05-29T08:23:55.237" v="2668" actId="1076"/>
          <ac:picMkLst>
            <pc:docMk/>
            <pc:sldMk cId="4070781956" sldId="264"/>
            <ac:picMk id="15" creationId="{D9EA66C8-A15B-5442-BD6A-93159B388F22}"/>
          </ac:picMkLst>
        </pc:picChg>
        <pc:picChg chg="add mod">
          <ac:chgData name="yeseo0201@hanmail.net" userId="a120be3e057448ae" providerId="LiveId" clId="{65892C59-3CF6-4A8E-A180-10339EB3A8CD}" dt="2022-05-29T08:24:02.206" v="2670" actId="1076"/>
          <ac:picMkLst>
            <pc:docMk/>
            <pc:sldMk cId="4070781956" sldId="264"/>
            <ac:picMk id="19" creationId="{2D6CFBCB-1A43-C305-B79A-DC0794E1FC32}"/>
          </ac:picMkLst>
        </pc:picChg>
      </pc:sldChg>
      <pc:sldChg chg="addSp delSp modSp add mod">
        <pc:chgData name="yeseo0201@hanmail.net" userId="a120be3e057448ae" providerId="LiveId" clId="{65892C59-3CF6-4A8E-A180-10339EB3A8CD}" dt="2022-05-29T12:09:11.617" v="2823" actId="208"/>
        <pc:sldMkLst>
          <pc:docMk/>
          <pc:sldMk cId="168482362" sldId="265"/>
        </pc:sldMkLst>
        <pc:spChg chg="add mod">
          <ac:chgData name="yeseo0201@hanmail.net" userId="a120be3e057448ae" providerId="LiveId" clId="{65892C59-3CF6-4A8E-A180-10339EB3A8CD}" dt="2022-05-29T12:08:45.618" v="2819" actId="208"/>
          <ac:spMkLst>
            <pc:docMk/>
            <pc:sldMk cId="168482362" sldId="265"/>
            <ac:spMk id="2" creationId="{1B6CC74F-50D3-1411-AD57-F1CA2B5409A7}"/>
          </ac:spMkLst>
        </pc:spChg>
        <pc:spChg chg="mod">
          <ac:chgData name="yeseo0201@hanmail.net" userId="a120be3e057448ae" providerId="LiveId" clId="{65892C59-3CF6-4A8E-A180-10339EB3A8CD}" dt="2022-05-29T12:05:15.118" v="2761" actId="1076"/>
          <ac:spMkLst>
            <pc:docMk/>
            <pc:sldMk cId="168482362" sldId="265"/>
            <ac:spMk id="9" creationId="{23EC2D24-7649-F592-6016-F9CCC90998AD}"/>
          </ac:spMkLst>
        </pc:spChg>
        <pc:spChg chg="add mod">
          <ac:chgData name="yeseo0201@hanmail.net" userId="a120be3e057448ae" providerId="LiveId" clId="{65892C59-3CF6-4A8E-A180-10339EB3A8CD}" dt="2022-05-29T12:08:02.435" v="2817" actId="1076"/>
          <ac:spMkLst>
            <pc:docMk/>
            <pc:sldMk cId="168482362" sldId="265"/>
            <ac:spMk id="10" creationId="{8D04488A-EB2A-ACEE-4765-ADA079653834}"/>
          </ac:spMkLst>
        </pc:spChg>
        <pc:spChg chg="add mod">
          <ac:chgData name="yeseo0201@hanmail.net" userId="a120be3e057448ae" providerId="LiveId" clId="{65892C59-3CF6-4A8E-A180-10339EB3A8CD}" dt="2022-05-29T12:08:10.370" v="2818" actId="1076"/>
          <ac:spMkLst>
            <pc:docMk/>
            <pc:sldMk cId="168482362" sldId="265"/>
            <ac:spMk id="12" creationId="{C483F20A-BA1D-D3A8-619E-39C3521F7D5F}"/>
          </ac:spMkLst>
        </pc:spChg>
        <pc:spChg chg="add del mod">
          <ac:chgData name="yeseo0201@hanmail.net" userId="a120be3e057448ae" providerId="LiveId" clId="{65892C59-3CF6-4A8E-A180-10339EB3A8CD}" dt="2022-05-29T12:07:07.191" v="2804" actId="478"/>
          <ac:spMkLst>
            <pc:docMk/>
            <pc:sldMk cId="168482362" sldId="265"/>
            <ac:spMk id="13" creationId="{22CCB699-B5B8-2F42-421E-C04CFCE55C70}"/>
          </ac:spMkLst>
        </pc:spChg>
        <pc:spChg chg="add mod">
          <ac:chgData name="yeseo0201@hanmail.net" userId="a120be3e057448ae" providerId="LiveId" clId="{65892C59-3CF6-4A8E-A180-10339EB3A8CD}" dt="2022-05-29T12:09:02.792" v="2822" actId="208"/>
          <ac:spMkLst>
            <pc:docMk/>
            <pc:sldMk cId="168482362" sldId="265"/>
            <ac:spMk id="14" creationId="{6208FDB3-12F9-EB75-815D-AEA52651DFE7}"/>
          </ac:spMkLst>
        </pc:spChg>
        <pc:spChg chg="mod">
          <ac:chgData name="yeseo0201@hanmail.net" userId="a120be3e057448ae" providerId="LiveId" clId="{65892C59-3CF6-4A8E-A180-10339EB3A8CD}" dt="2022-05-29T12:07:41.228" v="2815" actId="1076"/>
          <ac:spMkLst>
            <pc:docMk/>
            <pc:sldMk cId="168482362" sldId="265"/>
            <ac:spMk id="16" creationId="{10186E44-87DF-72B3-1E30-80B3FEA2BBD9}"/>
          </ac:spMkLst>
        </pc:spChg>
        <pc:spChg chg="mod">
          <ac:chgData name="yeseo0201@hanmail.net" userId="a120be3e057448ae" providerId="LiveId" clId="{65892C59-3CF6-4A8E-A180-10339EB3A8CD}" dt="2022-05-29T12:07:53.676" v="2816" actId="1076"/>
          <ac:spMkLst>
            <pc:docMk/>
            <pc:sldMk cId="168482362" sldId="265"/>
            <ac:spMk id="17" creationId="{C20BFED6-CED1-8A35-AEEC-A131642D7C93}"/>
          </ac:spMkLst>
        </pc:spChg>
        <pc:spChg chg="add mod">
          <ac:chgData name="yeseo0201@hanmail.net" userId="a120be3e057448ae" providerId="LiveId" clId="{65892C59-3CF6-4A8E-A180-10339EB3A8CD}" dt="2022-05-29T12:08:58.837" v="2821" actId="208"/>
          <ac:spMkLst>
            <pc:docMk/>
            <pc:sldMk cId="168482362" sldId="265"/>
            <ac:spMk id="18" creationId="{D5DCC13B-8787-E700-D44E-F2E413D13E7D}"/>
          </ac:spMkLst>
        </pc:spChg>
        <pc:spChg chg="add del mod">
          <ac:chgData name="yeseo0201@hanmail.net" userId="a120be3e057448ae" providerId="LiveId" clId="{65892C59-3CF6-4A8E-A180-10339EB3A8CD}" dt="2022-05-29T12:07:22.766" v="2810"/>
          <ac:spMkLst>
            <pc:docMk/>
            <pc:sldMk cId="168482362" sldId="265"/>
            <ac:spMk id="20" creationId="{AED8841C-A662-652E-963C-C17798EC713D}"/>
          </ac:spMkLst>
        </pc:spChg>
        <pc:spChg chg="add mod">
          <ac:chgData name="yeseo0201@hanmail.net" userId="a120be3e057448ae" providerId="LiveId" clId="{65892C59-3CF6-4A8E-A180-10339EB3A8CD}" dt="2022-05-29T12:09:11.617" v="2823" actId="208"/>
          <ac:spMkLst>
            <pc:docMk/>
            <pc:sldMk cId="168482362" sldId="265"/>
            <ac:spMk id="21" creationId="{423EE610-99E3-C1EC-87E7-C8F3B69E9CCC}"/>
          </ac:spMkLst>
        </pc:spChg>
        <pc:picChg chg="del">
          <ac:chgData name="yeseo0201@hanmail.net" userId="a120be3e057448ae" providerId="LiveId" clId="{65892C59-3CF6-4A8E-A180-10339EB3A8CD}" dt="2022-05-29T12:02:24.937" v="2685" actId="478"/>
          <ac:picMkLst>
            <pc:docMk/>
            <pc:sldMk cId="168482362" sldId="265"/>
            <ac:picMk id="15" creationId="{D9EA66C8-A15B-5442-BD6A-93159B388F22}"/>
          </ac:picMkLst>
        </pc:picChg>
        <pc:picChg chg="del">
          <ac:chgData name="yeseo0201@hanmail.net" userId="a120be3e057448ae" providerId="LiveId" clId="{65892C59-3CF6-4A8E-A180-10339EB3A8CD}" dt="2022-05-29T12:02:25.590" v="2686" actId="478"/>
          <ac:picMkLst>
            <pc:docMk/>
            <pc:sldMk cId="168482362" sldId="265"/>
            <ac:picMk id="19" creationId="{2D6CFBCB-1A43-C305-B79A-DC0794E1FC3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84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0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04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5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6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4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728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27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24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47FF7-764C-4156-AFDB-45673E89D589}" type="datetimeFigureOut">
              <a:rPr lang="ko-KR" altLang="en-US" smtClean="0"/>
              <a:t>2022. 5. 29.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AAA0B-4A94-4249-9078-E50B66413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4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18A8C5-31CC-8491-41F9-23D5CCDE9F83}"/>
              </a:ext>
            </a:extLst>
          </p:cNvPr>
          <p:cNvSpPr/>
          <p:nvPr/>
        </p:nvSpPr>
        <p:spPr>
          <a:xfrm>
            <a:off x="0" y="4109712"/>
            <a:ext cx="12192000" cy="3381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ADDE05-4861-B9DC-48C6-53847BAF4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9538"/>
            <a:ext cx="9144000" cy="2387600"/>
          </a:xfrm>
        </p:spPr>
        <p:txBody>
          <a:bodyPr/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운영체제</a:t>
            </a:r>
            <a:b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b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4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학기말 팀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4AE11C-4984-97B9-EF1D-B7EFF60FB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2499" y="4779638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altLang="ko-KR" dirty="0"/>
              <a:t>2020156038 </a:t>
            </a:r>
            <a:r>
              <a:rPr lang="ko-KR" altLang="en-US" dirty="0" err="1"/>
              <a:t>주찬영</a:t>
            </a:r>
            <a:endParaRPr lang="en-US" altLang="ko-KR" dirty="0"/>
          </a:p>
          <a:p>
            <a:pPr algn="r"/>
            <a:r>
              <a:rPr lang="en-US" altLang="ko-KR" dirty="0"/>
              <a:t>2020150017 </a:t>
            </a:r>
            <a:r>
              <a:rPr lang="ko-KR" altLang="en-US" dirty="0"/>
              <a:t>박경은</a:t>
            </a:r>
            <a:endParaRPr lang="en-US" altLang="ko-KR" dirty="0"/>
          </a:p>
          <a:p>
            <a:pPr algn="r"/>
            <a:r>
              <a:rPr lang="en-US" altLang="ko-KR" dirty="0"/>
              <a:t>2020152032 </a:t>
            </a:r>
            <a:r>
              <a:rPr lang="ko-KR" altLang="en-US" dirty="0" err="1"/>
              <a:t>이현동</a:t>
            </a:r>
            <a:endParaRPr lang="en-US" altLang="ko-KR" dirty="0"/>
          </a:p>
          <a:p>
            <a:pPr algn="r"/>
            <a:r>
              <a:rPr lang="en-US" altLang="ko-KR" dirty="0"/>
              <a:t>2020156022 </a:t>
            </a:r>
            <a:r>
              <a:rPr lang="ko-KR" altLang="en-US" dirty="0"/>
              <a:t>송영주</a:t>
            </a:r>
            <a:endParaRPr lang="en-US" altLang="ko-KR" dirty="0"/>
          </a:p>
          <a:p>
            <a:pPr algn="r"/>
            <a:r>
              <a:rPr lang="en-US" altLang="ko-KR" dirty="0"/>
              <a:t>2020156013 </a:t>
            </a:r>
            <a:r>
              <a:rPr lang="ko-KR" altLang="en-US" dirty="0"/>
              <a:t>문예서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2FBA517F-3E2A-2282-3506-99DC5269A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74" y="3314537"/>
            <a:ext cx="1247775" cy="12477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FD1B2B-EE28-B82B-BD62-749BFBAE07DD}"/>
              </a:ext>
            </a:extLst>
          </p:cNvPr>
          <p:cNvSpPr/>
          <p:nvPr/>
        </p:nvSpPr>
        <p:spPr>
          <a:xfrm>
            <a:off x="1408922" y="3938425"/>
            <a:ext cx="10783078" cy="3381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30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2DC08AE-3C84-ACB2-F1F2-D221AEC343C8}"/>
              </a:ext>
            </a:extLst>
          </p:cNvPr>
          <p:cNvSpPr txBox="1"/>
          <p:nvPr/>
        </p:nvSpPr>
        <p:spPr>
          <a:xfrm>
            <a:off x="648150" y="2382840"/>
            <a:ext cx="164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송영주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7DFB9-971C-C7C1-A560-DE63EAAE9DA9}"/>
              </a:ext>
            </a:extLst>
          </p:cNvPr>
          <p:cNvSpPr txBox="1"/>
          <p:nvPr/>
        </p:nvSpPr>
        <p:spPr>
          <a:xfrm>
            <a:off x="1387152" y="3045631"/>
            <a:ext cx="8925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운영체제 팀프로젝트를 통해 수업 시간에 이론으로 배웠던 알고리즘들을 팀원들과 구현해보고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구현한 것을 바탕으로 테스트해보며 직접 경험해봐서 신기하기도 하고 좋은 경험이었다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1F4C22FD-FA3C-62ED-E91F-A36902B697E9}"/>
              </a:ext>
            </a:extLst>
          </p:cNvPr>
          <p:cNvSpPr/>
          <p:nvPr/>
        </p:nvSpPr>
        <p:spPr>
          <a:xfrm>
            <a:off x="1133341" y="3027571"/>
            <a:ext cx="9662176" cy="1092699"/>
          </a:xfrm>
          <a:prstGeom prst="bracketPair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75A39A-6805-7ADA-9CBD-83FBAC385DFF}"/>
              </a:ext>
            </a:extLst>
          </p:cNvPr>
          <p:cNvSpPr txBox="1"/>
          <p:nvPr/>
        </p:nvSpPr>
        <p:spPr>
          <a:xfrm>
            <a:off x="648150" y="4538780"/>
            <a:ext cx="164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문예서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A36431-318F-E5D5-FD78-6D8D088FCD56}"/>
              </a:ext>
            </a:extLst>
          </p:cNvPr>
          <p:cNvSpPr txBox="1"/>
          <p:nvPr/>
        </p:nvSpPr>
        <p:spPr>
          <a:xfrm>
            <a:off x="1396483" y="5082582"/>
            <a:ext cx="8925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 운영체제 팀 프로젝트를 할 때는 코딩 실력이 너무 부족해서 많이 걱정했었다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하지만 코딩 실력을 고려하여 편성된 팀 덕분에 실력 있는 여러 팀원들과 프로젝트를 수행했다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이번에는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팀원들에게 많은 도움이 되지는 못했지만 이번 경험을 바탕으로 코딩 실력을 더 키워 보탬이 되는 팀원이 되고자 마음먹게 되었다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99CE0E49-E33A-760E-446C-20D4E5EC9F84}"/>
              </a:ext>
            </a:extLst>
          </p:cNvPr>
          <p:cNvSpPr/>
          <p:nvPr/>
        </p:nvSpPr>
        <p:spPr>
          <a:xfrm>
            <a:off x="1133341" y="5183510"/>
            <a:ext cx="9662176" cy="1431893"/>
          </a:xfrm>
          <a:prstGeom prst="bracketPair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265D9-E50D-909F-C98A-B093EF3CF740}"/>
              </a:ext>
            </a:extLst>
          </p:cNvPr>
          <p:cNvSpPr txBox="1"/>
          <p:nvPr/>
        </p:nvSpPr>
        <p:spPr>
          <a:xfrm>
            <a:off x="648150" y="74626"/>
            <a:ext cx="164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이현동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EBE9E-7419-C077-299A-349E65F1B57D}"/>
              </a:ext>
            </a:extLst>
          </p:cNvPr>
          <p:cNvSpPr txBox="1"/>
          <p:nvPr/>
        </p:nvSpPr>
        <p:spPr>
          <a:xfrm>
            <a:off x="1396483" y="719356"/>
            <a:ext cx="8925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운영체제 팀프로젝트의 과제를 통해 라운드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로빈이라는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스케쥴링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알고리즘을 처음 만들어보았는데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수업 내용에 있던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스케쥴링을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직접 프로그래밍하고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실행을 시켰을 때 이론에서만 배웠던 내용이 직접 결과로 나타나니 매우 신기한 경험이었다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E8FF3E57-0431-B26B-6F0B-FFF1E1E2AA40}"/>
              </a:ext>
            </a:extLst>
          </p:cNvPr>
          <p:cNvSpPr/>
          <p:nvPr/>
        </p:nvSpPr>
        <p:spPr>
          <a:xfrm>
            <a:off x="1133341" y="741821"/>
            <a:ext cx="9662176" cy="1323438"/>
          </a:xfrm>
          <a:prstGeom prst="bracketPair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B7ABB4-90E6-CAB1-F531-C841939CE243}"/>
              </a:ext>
            </a:extLst>
          </p:cNvPr>
          <p:cNvSpPr/>
          <p:nvPr/>
        </p:nvSpPr>
        <p:spPr>
          <a:xfrm>
            <a:off x="11543850" y="0"/>
            <a:ext cx="64815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31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978F30-D82A-A684-35EB-BF6356D4E9BB}"/>
              </a:ext>
            </a:extLst>
          </p:cNvPr>
          <p:cNvSpPr txBox="1"/>
          <p:nvPr/>
        </p:nvSpPr>
        <p:spPr>
          <a:xfrm>
            <a:off x="4161452" y="2851743"/>
            <a:ext cx="4114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EE1E37-5440-F476-E695-93178E8E87D1}"/>
              </a:ext>
            </a:extLst>
          </p:cNvPr>
          <p:cNvSpPr/>
          <p:nvPr/>
        </p:nvSpPr>
        <p:spPr>
          <a:xfrm>
            <a:off x="2806959" y="1716832"/>
            <a:ext cx="6578082" cy="3424335"/>
          </a:xfrm>
          <a:prstGeom prst="rect">
            <a:avLst/>
          </a:prstGeom>
          <a:noFill/>
          <a:ln w="1492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136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61CC4DE-4ABA-617C-4A27-F726A29D7A80}"/>
              </a:ext>
            </a:extLst>
          </p:cNvPr>
          <p:cNvSpPr/>
          <p:nvPr/>
        </p:nvSpPr>
        <p:spPr>
          <a:xfrm>
            <a:off x="11140751" y="0"/>
            <a:ext cx="81798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78F30-D82A-A684-35EB-BF6356D4E9BB}"/>
              </a:ext>
            </a:extLst>
          </p:cNvPr>
          <p:cNvSpPr txBox="1"/>
          <p:nvPr/>
        </p:nvSpPr>
        <p:spPr>
          <a:xfrm>
            <a:off x="233265" y="354563"/>
            <a:ext cx="3097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06E2FF-1880-5575-1ECC-20FCC966D513}"/>
              </a:ext>
            </a:extLst>
          </p:cNvPr>
          <p:cNvSpPr/>
          <p:nvPr/>
        </p:nvSpPr>
        <p:spPr>
          <a:xfrm>
            <a:off x="121298" y="251927"/>
            <a:ext cx="1418253" cy="942391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EEDC1-9D4C-B268-6753-6201E3118C08}"/>
              </a:ext>
            </a:extLst>
          </p:cNvPr>
          <p:cNvSpPr txBox="1"/>
          <p:nvPr/>
        </p:nvSpPr>
        <p:spPr>
          <a:xfrm>
            <a:off x="961053" y="1914016"/>
            <a:ext cx="87707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업무 분장</a:t>
            </a: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미팅 내용</a:t>
            </a: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프로그램 핵심 구조</a:t>
            </a: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소감 및 에피소드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21A7E7-7E97-C5F1-3ECE-29F34FC6FAD6}"/>
              </a:ext>
            </a:extLst>
          </p:cNvPr>
          <p:cNvSpPr/>
          <p:nvPr/>
        </p:nvSpPr>
        <p:spPr>
          <a:xfrm>
            <a:off x="11374016" y="0"/>
            <a:ext cx="817984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24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6EFCBE-3E2B-08F5-E03A-45DF7C3EC211}"/>
              </a:ext>
            </a:extLst>
          </p:cNvPr>
          <p:cNvSpPr/>
          <p:nvPr/>
        </p:nvSpPr>
        <p:spPr>
          <a:xfrm>
            <a:off x="0" y="6230399"/>
            <a:ext cx="12192000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78F30-D82A-A684-35EB-BF6356D4E9BB}"/>
              </a:ext>
            </a:extLst>
          </p:cNvPr>
          <p:cNvSpPr txBox="1"/>
          <p:nvPr/>
        </p:nvSpPr>
        <p:spPr>
          <a:xfrm>
            <a:off x="233265" y="354563"/>
            <a:ext cx="3097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 분장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61BC08-AB2B-0B54-D61B-CE3152E74C3B}"/>
              </a:ext>
            </a:extLst>
          </p:cNvPr>
          <p:cNvSpPr/>
          <p:nvPr/>
        </p:nvSpPr>
        <p:spPr>
          <a:xfrm>
            <a:off x="121298" y="251927"/>
            <a:ext cx="2472612" cy="942391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 descr="남성 프로그래머 단색으로 채워진">
            <a:extLst>
              <a:ext uri="{FF2B5EF4-FFF2-40B4-BE49-F238E27FC236}">
                <a16:creationId xmlns:a16="http://schemas.microsoft.com/office/drawing/2014/main" id="{5520E5A0-FADA-4AD2-889E-73E22EC6C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5" y="2380863"/>
            <a:ext cx="1555102" cy="1555102"/>
          </a:xfrm>
          <a:prstGeom prst="rect">
            <a:avLst/>
          </a:prstGeom>
        </p:spPr>
      </p:pic>
      <p:pic>
        <p:nvPicPr>
          <p:cNvPr id="7" name="그래픽 6" descr="남성 프로그래머 단색으로 채워진">
            <a:extLst>
              <a:ext uri="{FF2B5EF4-FFF2-40B4-BE49-F238E27FC236}">
                <a16:creationId xmlns:a16="http://schemas.microsoft.com/office/drawing/2014/main" id="{EB5993C5-6317-868A-2557-69B3BD4F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638" y="2380863"/>
            <a:ext cx="1555102" cy="1555102"/>
          </a:xfrm>
          <a:prstGeom prst="rect">
            <a:avLst/>
          </a:prstGeom>
        </p:spPr>
      </p:pic>
      <p:pic>
        <p:nvPicPr>
          <p:cNvPr id="8" name="그래픽 7" descr="남성 프로그래머 단색으로 채워진">
            <a:extLst>
              <a:ext uri="{FF2B5EF4-FFF2-40B4-BE49-F238E27FC236}">
                <a16:creationId xmlns:a16="http://schemas.microsoft.com/office/drawing/2014/main" id="{0E78B22B-BDC8-46F7-F4A3-AFD9D1AB1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9786" y="2380863"/>
            <a:ext cx="1555102" cy="1555102"/>
          </a:xfrm>
          <a:prstGeom prst="rect">
            <a:avLst/>
          </a:prstGeom>
        </p:spPr>
      </p:pic>
      <p:pic>
        <p:nvPicPr>
          <p:cNvPr id="9" name="그래픽 8" descr="남성 프로그래머 단색으로 채워진">
            <a:extLst>
              <a:ext uri="{FF2B5EF4-FFF2-40B4-BE49-F238E27FC236}">
                <a16:creationId xmlns:a16="http://schemas.microsoft.com/office/drawing/2014/main" id="{7C286B3D-BA7D-64F4-D4E2-2ECDCF582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5884" y="2380863"/>
            <a:ext cx="1555102" cy="1555102"/>
          </a:xfrm>
          <a:prstGeom prst="rect">
            <a:avLst/>
          </a:prstGeom>
        </p:spPr>
      </p:pic>
      <p:pic>
        <p:nvPicPr>
          <p:cNvPr id="10" name="그래픽 9" descr="남성 프로그래머 단색으로 채워진">
            <a:extLst>
              <a:ext uri="{FF2B5EF4-FFF2-40B4-BE49-F238E27FC236}">
                <a16:creationId xmlns:a16="http://schemas.microsoft.com/office/drawing/2014/main" id="{6CA94D93-E611-61A6-90BC-6B98F5674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1983" y="2380863"/>
            <a:ext cx="1555102" cy="1555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122FA-F653-EF29-79C9-F4494A78ECE3}"/>
              </a:ext>
            </a:extLst>
          </p:cNvPr>
          <p:cNvSpPr txBox="1"/>
          <p:nvPr/>
        </p:nvSpPr>
        <p:spPr>
          <a:xfrm>
            <a:off x="655817" y="1931613"/>
            <a:ext cx="181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주찬영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팀장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76BFA-5FEE-F8EF-B50F-1DF74FE6A97A}"/>
              </a:ext>
            </a:extLst>
          </p:cNvPr>
          <p:cNvSpPr txBox="1"/>
          <p:nvPr/>
        </p:nvSpPr>
        <p:spPr>
          <a:xfrm>
            <a:off x="3198844" y="1919198"/>
            <a:ext cx="181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이현동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00353-968D-8D05-F26F-37C84C7973FB}"/>
              </a:ext>
            </a:extLst>
          </p:cNvPr>
          <p:cNvSpPr txBox="1"/>
          <p:nvPr/>
        </p:nvSpPr>
        <p:spPr>
          <a:xfrm>
            <a:off x="5392364" y="1919197"/>
            <a:ext cx="181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박경은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84E50-0FA1-1495-DF8D-A2096032D65C}"/>
              </a:ext>
            </a:extLst>
          </p:cNvPr>
          <p:cNvSpPr txBox="1"/>
          <p:nvPr/>
        </p:nvSpPr>
        <p:spPr>
          <a:xfrm>
            <a:off x="7784976" y="1917529"/>
            <a:ext cx="181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송영주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6BF20E-A4DE-6450-9E13-FC001B0DE689}"/>
              </a:ext>
            </a:extLst>
          </p:cNvPr>
          <p:cNvSpPr txBox="1"/>
          <p:nvPr/>
        </p:nvSpPr>
        <p:spPr>
          <a:xfrm>
            <a:off x="10111420" y="1917529"/>
            <a:ext cx="181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문예서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D1CD26-66E8-9CE3-048C-50D2F73F1B1E}"/>
              </a:ext>
            </a:extLst>
          </p:cNvPr>
          <p:cNvSpPr txBox="1"/>
          <p:nvPr/>
        </p:nvSpPr>
        <p:spPr>
          <a:xfrm>
            <a:off x="526022" y="4625595"/>
            <a:ext cx="251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HRRN </a:t>
            </a: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113E1-99E6-AA97-5D6D-69676774C69D}"/>
              </a:ext>
            </a:extLst>
          </p:cNvPr>
          <p:cNvSpPr txBox="1"/>
          <p:nvPr/>
        </p:nvSpPr>
        <p:spPr>
          <a:xfrm>
            <a:off x="2876496" y="4631565"/>
            <a:ext cx="2251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RR </a:t>
            </a: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구현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425598A-101C-CD01-60C4-E614307B2E52}"/>
              </a:ext>
            </a:extLst>
          </p:cNvPr>
          <p:cNvCxnSpPr>
            <a:cxnSpLocks/>
          </p:cNvCxnSpPr>
          <p:nvPr/>
        </p:nvCxnSpPr>
        <p:spPr>
          <a:xfrm>
            <a:off x="2640568" y="1660849"/>
            <a:ext cx="0" cy="4842587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EBC3C3-A735-1C85-B464-05282DD3058A}"/>
              </a:ext>
            </a:extLst>
          </p:cNvPr>
          <p:cNvCxnSpPr>
            <a:cxnSpLocks/>
          </p:cNvCxnSpPr>
          <p:nvPr/>
        </p:nvCxnSpPr>
        <p:spPr>
          <a:xfrm>
            <a:off x="4869017" y="1660849"/>
            <a:ext cx="0" cy="4842587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3B8A95C-8533-5E39-BC0A-51DD9F47809F}"/>
              </a:ext>
            </a:extLst>
          </p:cNvPr>
          <p:cNvCxnSpPr>
            <a:cxnSpLocks/>
          </p:cNvCxnSpPr>
          <p:nvPr/>
        </p:nvCxnSpPr>
        <p:spPr>
          <a:xfrm>
            <a:off x="7145546" y="1660848"/>
            <a:ext cx="0" cy="4842588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B71A2B1-903D-7179-0743-B83BAC5B8C3D}"/>
              </a:ext>
            </a:extLst>
          </p:cNvPr>
          <p:cNvCxnSpPr>
            <a:cxnSpLocks/>
          </p:cNvCxnSpPr>
          <p:nvPr/>
        </p:nvCxnSpPr>
        <p:spPr>
          <a:xfrm>
            <a:off x="9511005" y="1649963"/>
            <a:ext cx="0" cy="4928119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8A2E78-5336-70AA-35A3-C62B657428AC}"/>
              </a:ext>
            </a:extLst>
          </p:cNvPr>
          <p:cNvSpPr txBox="1"/>
          <p:nvPr/>
        </p:nvSpPr>
        <p:spPr>
          <a:xfrm>
            <a:off x="5122395" y="4670382"/>
            <a:ext cx="243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FeedBack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4DB83B-D641-DCAB-21A3-09F4EBBEA6A7}"/>
              </a:ext>
            </a:extLst>
          </p:cNvPr>
          <p:cNvSpPr txBox="1"/>
          <p:nvPr/>
        </p:nvSpPr>
        <p:spPr>
          <a:xfrm>
            <a:off x="7172117" y="4668714"/>
            <a:ext cx="243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테스트 및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보고서 작성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8B02AB-37D7-D421-22FE-57B1E14577B0}"/>
              </a:ext>
            </a:extLst>
          </p:cNvPr>
          <p:cNvSpPr txBox="1"/>
          <p:nvPr/>
        </p:nvSpPr>
        <p:spPr>
          <a:xfrm>
            <a:off x="9604445" y="4670382"/>
            <a:ext cx="243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테스트 및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PPT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작성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DA4AD5-9DB8-C5B7-FD51-4E9FF9B93F26}"/>
              </a:ext>
            </a:extLst>
          </p:cNvPr>
          <p:cNvSpPr/>
          <p:nvPr/>
        </p:nvSpPr>
        <p:spPr>
          <a:xfrm>
            <a:off x="0" y="6396334"/>
            <a:ext cx="12192000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96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978F30-D82A-A684-35EB-BF6356D4E9BB}"/>
              </a:ext>
            </a:extLst>
          </p:cNvPr>
          <p:cNvSpPr txBox="1"/>
          <p:nvPr/>
        </p:nvSpPr>
        <p:spPr>
          <a:xfrm>
            <a:off x="233265" y="354563"/>
            <a:ext cx="3097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미팅 내용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D68F12-DDA7-BC41-DC6C-D9B83608F185}"/>
              </a:ext>
            </a:extLst>
          </p:cNvPr>
          <p:cNvSpPr/>
          <p:nvPr/>
        </p:nvSpPr>
        <p:spPr>
          <a:xfrm>
            <a:off x="121298" y="251927"/>
            <a:ext cx="2453951" cy="942391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F40A7F-1943-B62A-D64F-71EA262E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37" y="1752344"/>
            <a:ext cx="2714741" cy="4721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5B63F3-1201-2B71-727A-25AE3DA35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089" y="1806364"/>
            <a:ext cx="2535465" cy="4672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08B976-B167-2409-CB28-8EDD63FC2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413" y="2034070"/>
            <a:ext cx="2876473" cy="42174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00F39B-7434-944C-F90F-6ED6BEA922D5}"/>
              </a:ext>
            </a:extLst>
          </p:cNvPr>
          <p:cNvSpPr txBox="1"/>
          <p:nvPr/>
        </p:nvSpPr>
        <p:spPr>
          <a:xfrm>
            <a:off x="3436141" y="935280"/>
            <a:ext cx="398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BA77E-4EA9-D7A4-B15D-657E87FB7E32}"/>
              </a:ext>
            </a:extLst>
          </p:cNvPr>
          <p:cNvSpPr txBox="1"/>
          <p:nvPr/>
        </p:nvSpPr>
        <p:spPr>
          <a:xfrm>
            <a:off x="8281204" y="739283"/>
            <a:ext cx="3469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알고리즘 구현 마무리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테스트와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문서 작업 구체화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4B140B-DD84-F737-C4D8-6F2EC6D3E4AB}"/>
              </a:ext>
            </a:extLst>
          </p:cNvPr>
          <p:cNvSpPr/>
          <p:nvPr/>
        </p:nvSpPr>
        <p:spPr>
          <a:xfrm>
            <a:off x="655618" y="1507938"/>
            <a:ext cx="6764694" cy="5210103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7BF07C-9510-C416-DEB7-D1A87129C614}"/>
              </a:ext>
            </a:extLst>
          </p:cNvPr>
          <p:cNvSpPr/>
          <p:nvPr/>
        </p:nvSpPr>
        <p:spPr>
          <a:xfrm>
            <a:off x="8137979" y="1541349"/>
            <a:ext cx="3275683" cy="5143277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46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4741F0-BE45-8D81-5C39-FC1032B387E9}"/>
              </a:ext>
            </a:extLst>
          </p:cNvPr>
          <p:cNvSpPr>
            <a:spLocks/>
          </p:cNvSpPr>
          <p:nvPr/>
        </p:nvSpPr>
        <p:spPr>
          <a:xfrm>
            <a:off x="4755501" y="687338"/>
            <a:ext cx="7427167" cy="892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9C1FF9-94AA-7478-EB2A-812BB385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40" y="1989919"/>
            <a:ext cx="10552923" cy="4717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978F30-D82A-A684-35EB-BF6356D4E9BB}"/>
              </a:ext>
            </a:extLst>
          </p:cNvPr>
          <p:cNvSpPr txBox="1">
            <a:spLocks/>
          </p:cNvSpPr>
          <p:nvPr/>
        </p:nvSpPr>
        <p:spPr>
          <a:xfrm>
            <a:off x="233264" y="354563"/>
            <a:ext cx="4643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핵심 구조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41BC-FD74-4DFF-ACB5-473026ECBC1D}"/>
              </a:ext>
            </a:extLst>
          </p:cNvPr>
          <p:cNvSpPr>
            <a:spLocks/>
          </p:cNvSpPr>
          <p:nvPr/>
        </p:nvSpPr>
        <p:spPr>
          <a:xfrm>
            <a:off x="121298" y="251927"/>
            <a:ext cx="4643535" cy="942391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FDD52-D12D-984A-C131-14E57382BD47}"/>
              </a:ext>
            </a:extLst>
          </p:cNvPr>
          <p:cNvSpPr txBox="1">
            <a:spLocks/>
          </p:cNvSpPr>
          <p:nvPr/>
        </p:nvSpPr>
        <p:spPr>
          <a:xfrm>
            <a:off x="298823" y="1548153"/>
            <a:ext cx="2099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HRRN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E1774-FCBB-F632-46A1-35F061BD4D21}"/>
              </a:ext>
            </a:extLst>
          </p:cNvPr>
          <p:cNvSpPr txBox="1">
            <a:spLocks/>
          </p:cNvSpPr>
          <p:nvPr/>
        </p:nvSpPr>
        <p:spPr>
          <a:xfrm>
            <a:off x="1465884" y="1416284"/>
            <a:ext cx="10552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process_id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arrive_time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service_time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리스트를 순회하면서 해당되는 프로세스의 객체를 만들어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프로세스를 담는 우선순위 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processQueue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프로세스를 대입하고 나서 스케줄링 알고리즘을 구현</a:t>
            </a:r>
          </a:p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6CE61D-8E59-4D2B-7CE9-3494B74D398A}"/>
              </a:ext>
            </a:extLst>
          </p:cNvPr>
          <p:cNvSpPr>
            <a:spLocks/>
          </p:cNvSpPr>
          <p:nvPr/>
        </p:nvSpPr>
        <p:spPr>
          <a:xfrm>
            <a:off x="4755501" y="743942"/>
            <a:ext cx="7427167" cy="89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7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AC9D4-9E85-A09B-22D0-00EFEE9C2E6B}"/>
              </a:ext>
            </a:extLst>
          </p:cNvPr>
          <p:cNvSpPr/>
          <p:nvPr/>
        </p:nvSpPr>
        <p:spPr>
          <a:xfrm>
            <a:off x="1" y="619244"/>
            <a:ext cx="12192000" cy="56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2026A-1B7F-5FE9-5D26-414210385DCD}"/>
              </a:ext>
            </a:extLst>
          </p:cNvPr>
          <p:cNvSpPr/>
          <p:nvPr/>
        </p:nvSpPr>
        <p:spPr>
          <a:xfrm>
            <a:off x="1" y="675849"/>
            <a:ext cx="12192000" cy="799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C2D24-7649-F592-6016-F9CCC90998AD}"/>
              </a:ext>
            </a:extLst>
          </p:cNvPr>
          <p:cNvSpPr txBox="1"/>
          <p:nvPr/>
        </p:nvSpPr>
        <p:spPr>
          <a:xfrm>
            <a:off x="222987" y="1007023"/>
            <a:ext cx="2099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RR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EA66C8-A15B-5442-BD6A-93159B38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71" y="1748606"/>
            <a:ext cx="10022025" cy="17867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86E44-87DF-72B3-1E30-80B3FEA2BBD9}"/>
              </a:ext>
            </a:extLst>
          </p:cNvPr>
          <p:cNvSpPr txBox="1"/>
          <p:nvPr/>
        </p:nvSpPr>
        <p:spPr>
          <a:xfrm>
            <a:off x="1114062" y="975194"/>
            <a:ext cx="970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Round-Robin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활성화되어 있으면서 시간할당량이 다 찼으면 실행하여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프로세스가 죽지 않고 가장 오래 대기한 프로세스를 가져오는 코드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0BFED6-CED1-8A35-AEEC-A131642D7C93}"/>
              </a:ext>
            </a:extLst>
          </p:cNvPr>
          <p:cNvSpPr txBox="1"/>
          <p:nvPr/>
        </p:nvSpPr>
        <p:spPr>
          <a:xfrm>
            <a:off x="1114062" y="3881840"/>
            <a:ext cx="1103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실행중인 프로세스의 서비스 시간이 남아있으면서 실행된 시간이 시간 할당량과 다르면 활성화시키는 코드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아닐 경우 실행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-&gt;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실행중인 프로세스의 서비스 시간이 끝났을 경우 실행시키는 코드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D6CFBCB-1A43-C305-B79A-DC0794E1F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71" y="4723427"/>
            <a:ext cx="6463752" cy="176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8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BAC9D4-9E85-A09B-22D0-00EFEE9C2E6B}"/>
              </a:ext>
            </a:extLst>
          </p:cNvPr>
          <p:cNvSpPr/>
          <p:nvPr/>
        </p:nvSpPr>
        <p:spPr>
          <a:xfrm>
            <a:off x="1" y="619244"/>
            <a:ext cx="12192000" cy="566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62026A-1B7F-5FE9-5D26-414210385DCD}"/>
              </a:ext>
            </a:extLst>
          </p:cNvPr>
          <p:cNvSpPr/>
          <p:nvPr/>
        </p:nvSpPr>
        <p:spPr>
          <a:xfrm>
            <a:off x="1" y="675849"/>
            <a:ext cx="12192000" cy="799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C2D24-7649-F592-6016-F9CCC90998AD}"/>
              </a:ext>
            </a:extLst>
          </p:cNvPr>
          <p:cNvSpPr txBox="1"/>
          <p:nvPr/>
        </p:nvSpPr>
        <p:spPr>
          <a:xfrm>
            <a:off x="998375" y="1177409"/>
            <a:ext cx="2099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FeedBack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86E44-87DF-72B3-1E30-80B3FEA2BBD9}"/>
              </a:ext>
            </a:extLst>
          </p:cNvPr>
          <p:cNvSpPr txBox="1"/>
          <p:nvPr/>
        </p:nvSpPr>
        <p:spPr>
          <a:xfrm>
            <a:off x="1153746" y="2081015"/>
            <a:ext cx="10254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프로세스는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차지할 때까지 큐를 통하여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FCFS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의하여 이동되며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할당된 시간이 만료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            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입출력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돌발사건 등으로 인하여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CPU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양도할 경우 그 작업은 그 다음 하위 단계의 큐로 이동되어 재배치된다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0BFED6-CED1-8A35-AEEC-A131642D7C93}"/>
              </a:ext>
            </a:extLst>
          </p:cNvPr>
          <p:cNvSpPr txBox="1"/>
          <p:nvPr/>
        </p:nvSpPr>
        <p:spPr>
          <a:xfrm>
            <a:off x="1153746" y="3473734"/>
            <a:ext cx="110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마지막 단계의 큐에서는 그 프로세스가 완료될 때까지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RR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순환된다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4488A-EB2A-ACEE-4765-ADA079653834}"/>
              </a:ext>
            </a:extLst>
          </p:cNvPr>
          <p:cNvSpPr txBox="1"/>
          <p:nvPr/>
        </p:nvSpPr>
        <p:spPr>
          <a:xfrm>
            <a:off x="1153746" y="4392064"/>
            <a:ext cx="1025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프로세스가 하위 단계의 큐로 옮겨갈수록 각 큐의 할당된 시간은 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제곱 형태로 커지게 설정된다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3F20A-BA1D-D3A8-619E-39C3521F7D5F}"/>
              </a:ext>
            </a:extLst>
          </p:cNvPr>
          <p:cNvSpPr txBox="1"/>
          <p:nvPr/>
        </p:nvSpPr>
        <p:spPr>
          <a:xfrm>
            <a:off x="1153746" y="5246994"/>
            <a:ext cx="1025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임의 큐에 있는 프로세스는 모든 상위 단계의 큐가 비어 있지 않으면 수행될 수 없으며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 중인 프로세스라도 더 높은 단계의 큐에 있는 프로세스에 의해 선점될 수 있다</a:t>
            </a:r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6CC74F-50D3-1411-AD57-F1CA2B5409A7}"/>
              </a:ext>
            </a:extLst>
          </p:cNvPr>
          <p:cNvSpPr/>
          <p:nvPr/>
        </p:nvSpPr>
        <p:spPr>
          <a:xfrm>
            <a:off x="998375" y="1959429"/>
            <a:ext cx="10254342" cy="1144618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08FDB3-12F9-EB75-815D-AEA52651DFE7}"/>
              </a:ext>
            </a:extLst>
          </p:cNvPr>
          <p:cNvSpPr/>
          <p:nvPr/>
        </p:nvSpPr>
        <p:spPr>
          <a:xfrm>
            <a:off x="998375" y="4307695"/>
            <a:ext cx="10254342" cy="51795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DCC13B-8787-E700-D44E-F2E413D13E7D}"/>
              </a:ext>
            </a:extLst>
          </p:cNvPr>
          <p:cNvSpPr/>
          <p:nvPr/>
        </p:nvSpPr>
        <p:spPr>
          <a:xfrm>
            <a:off x="998375" y="3424402"/>
            <a:ext cx="10254342" cy="517955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3EE610-99E3-C1EC-87E7-C8F3B69E9CCC}"/>
              </a:ext>
            </a:extLst>
          </p:cNvPr>
          <p:cNvSpPr/>
          <p:nvPr/>
        </p:nvSpPr>
        <p:spPr>
          <a:xfrm>
            <a:off x="998375" y="5113887"/>
            <a:ext cx="10254342" cy="95784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8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4741F0-BE45-8D81-5C39-FC1032B387E9}"/>
              </a:ext>
            </a:extLst>
          </p:cNvPr>
          <p:cNvSpPr>
            <a:spLocks/>
          </p:cNvSpPr>
          <p:nvPr/>
        </p:nvSpPr>
        <p:spPr>
          <a:xfrm>
            <a:off x="4755501" y="687338"/>
            <a:ext cx="7427167" cy="892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78F30-D82A-A684-35EB-BF6356D4E9BB}"/>
              </a:ext>
            </a:extLst>
          </p:cNvPr>
          <p:cNvSpPr txBox="1">
            <a:spLocks/>
          </p:cNvSpPr>
          <p:nvPr/>
        </p:nvSpPr>
        <p:spPr>
          <a:xfrm>
            <a:off x="233264" y="354563"/>
            <a:ext cx="4398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Program Testing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41BC-FD74-4DFF-ACB5-473026ECBC1D}"/>
              </a:ext>
            </a:extLst>
          </p:cNvPr>
          <p:cNvSpPr>
            <a:spLocks/>
          </p:cNvSpPr>
          <p:nvPr/>
        </p:nvSpPr>
        <p:spPr>
          <a:xfrm>
            <a:off x="121298" y="251927"/>
            <a:ext cx="4643535" cy="942391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E1774-FCBB-F632-46A1-35F061BD4D21}"/>
              </a:ext>
            </a:extLst>
          </p:cNvPr>
          <p:cNvSpPr txBox="1">
            <a:spLocks/>
          </p:cNvSpPr>
          <p:nvPr/>
        </p:nvSpPr>
        <p:spPr>
          <a:xfrm>
            <a:off x="121297" y="1395224"/>
            <a:ext cx="1175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Program</a:t>
            </a:r>
            <a:r>
              <a:rPr lang="ko-KR" altLang="en-US" b="1" dirty="0">
                <a:latin typeface="+mn-ea"/>
              </a:rPr>
              <a:t>의 유효성을 검증하기 위해 여러 다른 데이터들을 이용하여 검증하였음</a:t>
            </a:r>
            <a:r>
              <a:rPr lang="en-US" altLang="ko-KR" b="1" dirty="0">
                <a:latin typeface="+mn-ea"/>
              </a:rPr>
              <a:t>.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결과는 보고서에 첨부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)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6CE61D-8E59-4D2B-7CE9-3494B74D398A}"/>
              </a:ext>
            </a:extLst>
          </p:cNvPr>
          <p:cNvSpPr>
            <a:spLocks/>
          </p:cNvSpPr>
          <p:nvPr/>
        </p:nvSpPr>
        <p:spPr>
          <a:xfrm>
            <a:off x="4755501" y="743942"/>
            <a:ext cx="7427167" cy="8926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DE90D2-5C79-1432-8D1B-9477DB2FD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43" y="1965462"/>
            <a:ext cx="10366513" cy="46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978F30-D82A-A684-35EB-BF6356D4E9BB}"/>
              </a:ext>
            </a:extLst>
          </p:cNvPr>
          <p:cNvSpPr txBox="1"/>
          <p:nvPr/>
        </p:nvSpPr>
        <p:spPr>
          <a:xfrm>
            <a:off x="233265" y="354563"/>
            <a:ext cx="4114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소감 및 에피소드</a:t>
            </a:r>
            <a:endParaRPr lang="ko-KR" alt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5A1DDA-D7D2-09D4-8835-2046A057B50B}"/>
              </a:ext>
            </a:extLst>
          </p:cNvPr>
          <p:cNvSpPr/>
          <p:nvPr/>
        </p:nvSpPr>
        <p:spPr>
          <a:xfrm>
            <a:off x="121298" y="251927"/>
            <a:ext cx="4114146" cy="942391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DD82D-FAE7-41B2-1BB3-2ACC455950A1}"/>
              </a:ext>
            </a:extLst>
          </p:cNvPr>
          <p:cNvSpPr txBox="1"/>
          <p:nvPr/>
        </p:nvSpPr>
        <p:spPr>
          <a:xfrm>
            <a:off x="648150" y="1359102"/>
            <a:ext cx="164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주찬영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63639-ADC6-6947-D6C1-4A692F4DD2E3}"/>
              </a:ext>
            </a:extLst>
          </p:cNvPr>
          <p:cNvSpPr txBox="1"/>
          <p:nvPr/>
        </p:nvSpPr>
        <p:spPr>
          <a:xfrm>
            <a:off x="1506565" y="1985555"/>
            <a:ext cx="89157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운영체제 팀프로젝트를 통해서 프로세스 스케줄링 알고리즘을 한번 더 생각해볼 수 있어서 나름 의미 있던 팀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프로젝트였다만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일단 구현하는데 있어서 너무 어려웠다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...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하지만 해결하고 나니 나름 뿌듯함이 있어서 한편으로는 좋았던 팀 프로젝트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시간이였다고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생각한다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7F2C2473-8224-6CD3-B865-82333E7BE46C}"/>
              </a:ext>
            </a:extLst>
          </p:cNvPr>
          <p:cNvSpPr/>
          <p:nvPr/>
        </p:nvSpPr>
        <p:spPr>
          <a:xfrm>
            <a:off x="1133341" y="1975240"/>
            <a:ext cx="9662176" cy="1328840"/>
          </a:xfrm>
          <a:prstGeom prst="bracketPair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32FE5-3CE0-9715-498A-40AE873ED0C7}"/>
              </a:ext>
            </a:extLst>
          </p:cNvPr>
          <p:cNvSpPr txBox="1"/>
          <p:nvPr/>
        </p:nvSpPr>
        <p:spPr>
          <a:xfrm>
            <a:off x="1497234" y="4148215"/>
            <a:ext cx="89250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운영체제 팀프로젝트 과제를 통해서 피드백 스케줄링이라는 알고리즘을 처음 구현해 보았는데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수업에서 배울 때 머리로는 이해를 했는데 이번 과제에서 이것을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구현하는게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너무 어려웠다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...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참고 문헌들과 교재를 참고하면서 직접 프로그래밍해보는 과정에서 여러 시행착오가 있었고 한계가 있었지만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팀원분들께서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도와주신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덕분에 이 정도까지 한 것 같다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프로젝트를 통해서 다음에 이러한 팀프로젝트 과제가 존재한다면 그때는 팀원들에게 도움이 될 수 있는 실력을 가지기 위해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지금부터라도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열심히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노력해야겠다는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마음을 먹게 되었다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6BE22-99F5-1D8F-E077-3850FA14E6CE}"/>
              </a:ext>
            </a:extLst>
          </p:cNvPr>
          <p:cNvSpPr txBox="1"/>
          <p:nvPr/>
        </p:nvSpPr>
        <p:spPr>
          <a:xfrm>
            <a:off x="648150" y="3686550"/>
            <a:ext cx="164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박경은</a:t>
            </a: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7BF90E63-8029-F6BA-52F6-4A2B59F4590E}"/>
              </a:ext>
            </a:extLst>
          </p:cNvPr>
          <p:cNvSpPr/>
          <p:nvPr/>
        </p:nvSpPr>
        <p:spPr>
          <a:xfrm>
            <a:off x="1133341" y="4292103"/>
            <a:ext cx="9662176" cy="2313970"/>
          </a:xfrm>
          <a:prstGeom prst="bracketPair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371F19-6F61-A7E1-6D01-98646BA2CDDE}"/>
              </a:ext>
            </a:extLst>
          </p:cNvPr>
          <p:cNvSpPr/>
          <p:nvPr/>
        </p:nvSpPr>
        <p:spPr>
          <a:xfrm>
            <a:off x="11543850" y="0"/>
            <a:ext cx="64815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353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</TotalTime>
  <Words>479</Words>
  <Application>Microsoft Macintosh PowerPoint</Application>
  <PresentationFormat>와이드스크린</PresentationFormat>
  <Paragraphs>62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Calibri</vt:lpstr>
      <vt:lpstr>Arial</vt:lpstr>
      <vt:lpstr>맑은 고딕</vt:lpstr>
      <vt:lpstr>함초롬돋움</vt:lpstr>
      <vt:lpstr>Calibri Light</vt:lpstr>
      <vt:lpstr>Office Theme</vt:lpstr>
      <vt:lpstr>운영체제  학기말 팀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운영체제  학기말 팀 프로젝트</dc:title>
  <dc:creator>yeseo0201@hanmail.net</dc:creator>
  <cp:lastModifiedBy>주찬영(2020156038)</cp:lastModifiedBy>
  <cp:revision>4</cp:revision>
  <dcterms:created xsi:type="dcterms:W3CDTF">2022-05-28T10:43:54Z</dcterms:created>
  <dcterms:modified xsi:type="dcterms:W3CDTF">2022-05-29T13:20:17Z</dcterms:modified>
</cp:coreProperties>
</file>